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8288000" cy="10287000"/>
  <p:notesSz cx="6858000" cy="9144000"/>
  <p:embeddedFontLst>
    <p:embeddedFont>
      <p:font typeface="Canva Sans" panose="020B0604020202020204" charset="0"/>
      <p:regular r:id="rId20"/>
    </p:embeddedFont>
    <p:embeddedFont>
      <p:font typeface="Canva Sans Bold" panose="020B0604020202020204" charset="0"/>
      <p:regular r:id="rId21"/>
    </p:embeddedFont>
    <p:embeddedFont>
      <p:font typeface="Canva Sans Bold Italics" panose="020B0604020202020204" charset="0"/>
      <p:regular r:id="rId22"/>
    </p:embeddedFont>
    <p:embeddedFont>
      <p:font typeface="Canva Sans Italics" panose="020B0604020202020204" charset="0"/>
      <p:regular r:id="rId23"/>
    </p:embeddedFont>
    <p:embeddedFont>
      <p:font typeface="The Seasons Bold" panose="020B0604020202020204" charset="0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31" d="100"/>
          <a:sy n="31" d="100"/>
        </p:scale>
        <p:origin x="1042" y="5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1B1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64508" y="227032"/>
            <a:ext cx="17758984" cy="9832936"/>
          </a:xfrm>
          <a:custGeom>
            <a:avLst/>
            <a:gdLst/>
            <a:ahLst/>
            <a:cxnLst/>
            <a:rect l="l" t="t" r="r" b="b"/>
            <a:pathLst>
              <a:path w="17758984" h="9832936">
                <a:moveTo>
                  <a:pt x="0" y="0"/>
                </a:moveTo>
                <a:lnTo>
                  <a:pt x="17758984" y="0"/>
                </a:lnTo>
                <a:lnTo>
                  <a:pt x="17758984" y="9832936"/>
                </a:lnTo>
                <a:lnTo>
                  <a:pt x="0" y="98329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6000"/>
            </a:blip>
            <a:stretch>
              <a:fillRect l="-8876" t="-20175" b="-20175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757198" y="2337798"/>
            <a:ext cx="16773604" cy="5741516"/>
            <a:chOff x="0" y="0"/>
            <a:chExt cx="52563188" cy="17992100"/>
          </a:xfrm>
        </p:grpSpPr>
        <p:sp>
          <p:nvSpPr>
            <p:cNvPr id="4" name="Freeform 4"/>
            <p:cNvSpPr/>
            <p:nvPr/>
          </p:nvSpPr>
          <p:spPr>
            <a:xfrm>
              <a:off x="72390" y="72390"/>
              <a:ext cx="52418409" cy="17847321"/>
            </a:xfrm>
            <a:custGeom>
              <a:avLst/>
              <a:gdLst/>
              <a:ahLst/>
              <a:cxnLst/>
              <a:rect l="l" t="t" r="r" b="b"/>
              <a:pathLst>
                <a:path w="52418409" h="17847321">
                  <a:moveTo>
                    <a:pt x="0" y="0"/>
                  </a:moveTo>
                  <a:lnTo>
                    <a:pt x="52418409" y="0"/>
                  </a:lnTo>
                  <a:lnTo>
                    <a:pt x="52418409" y="17847321"/>
                  </a:lnTo>
                  <a:lnTo>
                    <a:pt x="0" y="178473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52563185" cy="17992100"/>
            </a:xfrm>
            <a:custGeom>
              <a:avLst/>
              <a:gdLst/>
              <a:ahLst/>
              <a:cxnLst/>
              <a:rect l="l" t="t" r="r" b="b"/>
              <a:pathLst>
                <a:path w="52563185" h="17992100">
                  <a:moveTo>
                    <a:pt x="52418407" y="17847320"/>
                  </a:moveTo>
                  <a:lnTo>
                    <a:pt x="52563185" y="17847320"/>
                  </a:lnTo>
                  <a:lnTo>
                    <a:pt x="52563185" y="17992100"/>
                  </a:lnTo>
                  <a:lnTo>
                    <a:pt x="52418407" y="17992100"/>
                  </a:lnTo>
                  <a:lnTo>
                    <a:pt x="52418407" y="17847320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17847320"/>
                  </a:lnTo>
                  <a:lnTo>
                    <a:pt x="0" y="17847320"/>
                  </a:lnTo>
                  <a:lnTo>
                    <a:pt x="0" y="144780"/>
                  </a:lnTo>
                  <a:close/>
                  <a:moveTo>
                    <a:pt x="0" y="17847320"/>
                  </a:moveTo>
                  <a:lnTo>
                    <a:pt x="144780" y="17847320"/>
                  </a:lnTo>
                  <a:lnTo>
                    <a:pt x="144780" y="17992100"/>
                  </a:lnTo>
                  <a:lnTo>
                    <a:pt x="0" y="17992100"/>
                  </a:lnTo>
                  <a:lnTo>
                    <a:pt x="0" y="17847320"/>
                  </a:lnTo>
                  <a:close/>
                  <a:moveTo>
                    <a:pt x="52418407" y="144780"/>
                  </a:moveTo>
                  <a:lnTo>
                    <a:pt x="52563185" y="144780"/>
                  </a:lnTo>
                  <a:lnTo>
                    <a:pt x="52563185" y="17847320"/>
                  </a:lnTo>
                  <a:lnTo>
                    <a:pt x="52418407" y="17847320"/>
                  </a:lnTo>
                  <a:lnTo>
                    <a:pt x="52418407" y="144780"/>
                  </a:lnTo>
                  <a:close/>
                  <a:moveTo>
                    <a:pt x="144780" y="17847320"/>
                  </a:moveTo>
                  <a:lnTo>
                    <a:pt x="52418407" y="17847320"/>
                  </a:lnTo>
                  <a:lnTo>
                    <a:pt x="52418407" y="17992100"/>
                  </a:lnTo>
                  <a:lnTo>
                    <a:pt x="144780" y="17992100"/>
                  </a:lnTo>
                  <a:lnTo>
                    <a:pt x="144780" y="17847320"/>
                  </a:lnTo>
                  <a:close/>
                  <a:moveTo>
                    <a:pt x="52418407" y="0"/>
                  </a:moveTo>
                  <a:lnTo>
                    <a:pt x="52563185" y="0"/>
                  </a:lnTo>
                  <a:lnTo>
                    <a:pt x="52563185" y="144780"/>
                  </a:lnTo>
                  <a:lnTo>
                    <a:pt x="52418407" y="144780"/>
                  </a:lnTo>
                  <a:lnTo>
                    <a:pt x="52418407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52418407" y="0"/>
                  </a:lnTo>
                  <a:lnTo>
                    <a:pt x="52418407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2B1B10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1527004" y="2631615"/>
            <a:ext cx="15732296" cy="17081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999"/>
              </a:lnSpc>
            </a:pPr>
            <a:r>
              <a:rPr lang="en-US" sz="99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PIZZA SALES ANALYSIS</a:t>
            </a:r>
          </a:p>
        </p:txBody>
      </p:sp>
      <p:sp>
        <p:nvSpPr>
          <p:cNvPr id="7" name="Freeform 7"/>
          <p:cNvSpPr/>
          <p:nvPr/>
        </p:nvSpPr>
        <p:spPr>
          <a:xfrm>
            <a:off x="13045605" y="5208556"/>
            <a:ext cx="4213695" cy="4512659"/>
          </a:xfrm>
          <a:custGeom>
            <a:avLst/>
            <a:gdLst/>
            <a:ahLst/>
            <a:cxnLst/>
            <a:rect l="l" t="t" r="r" b="b"/>
            <a:pathLst>
              <a:path w="4213695" h="4512659">
                <a:moveTo>
                  <a:pt x="0" y="0"/>
                </a:moveTo>
                <a:lnTo>
                  <a:pt x="4213695" y="0"/>
                </a:lnTo>
                <a:lnTo>
                  <a:pt x="4213695" y="4512659"/>
                </a:lnTo>
                <a:lnTo>
                  <a:pt x="0" y="451265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527004" y="4282615"/>
            <a:ext cx="10077217" cy="5143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By - Atharva Tiwari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139238" y="4819967"/>
            <a:ext cx="9525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endParaRPr/>
          </a:p>
        </p:txBody>
      </p:sp>
      <p:sp>
        <p:nvSpPr>
          <p:cNvPr id="10" name="TextBox 10"/>
          <p:cNvSpPr txBox="1"/>
          <p:nvPr/>
        </p:nvSpPr>
        <p:spPr>
          <a:xfrm>
            <a:off x="1527004" y="5170456"/>
            <a:ext cx="11518601" cy="2325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86" lvl="1" indent="-237493" algn="just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000000"/>
                </a:solidFill>
                <a:latin typeface="Canva Sans Italics"/>
                <a:ea typeface="Canva Sans Italics"/>
                <a:cs typeface="Canva Sans Italics"/>
                <a:sym typeface="Canva Sans Italics"/>
              </a:rPr>
              <a:t>Analysed pizza sales dataset containing more than 48,000 rows of data and prepared an interactive dashboard.</a:t>
            </a:r>
          </a:p>
          <a:p>
            <a:pPr marL="474986" lvl="1" indent="-237493" algn="just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000000"/>
                </a:solidFill>
                <a:latin typeface="Canva Sans Italics"/>
                <a:ea typeface="Canva Sans Italics"/>
                <a:cs typeface="Canva Sans Italics"/>
                <a:sym typeface="Canva Sans Italics"/>
              </a:rPr>
              <a:t>Used tools like SQL, Excel and Excel forecasting to get insights about Pizza Sales and customer behaviour.</a:t>
            </a:r>
          </a:p>
          <a:p>
            <a:pPr marL="474986" lvl="1" indent="-237493" algn="just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000000"/>
                </a:solidFill>
                <a:latin typeface="Canva Sans Italics"/>
                <a:ea typeface="Canva Sans Italics"/>
                <a:cs typeface="Canva Sans Italics"/>
                <a:sym typeface="Canva Sans Italics"/>
              </a:rPr>
              <a:t>Provided a Sales Growth strategy which lead to a 10% increase in pizza sales revenue.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45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75738" y="278717"/>
            <a:ext cx="17736524" cy="9729565"/>
            <a:chOff x="0" y="0"/>
            <a:chExt cx="55580676" cy="30489390"/>
          </a:xfrm>
        </p:grpSpPr>
        <p:sp>
          <p:nvSpPr>
            <p:cNvPr id="3" name="Freeform 3"/>
            <p:cNvSpPr/>
            <p:nvPr/>
          </p:nvSpPr>
          <p:spPr>
            <a:xfrm>
              <a:off x="72390" y="72390"/>
              <a:ext cx="55435893" cy="30344612"/>
            </a:xfrm>
            <a:custGeom>
              <a:avLst/>
              <a:gdLst/>
              <a:ahLst/>
              <a:cxnLst/>
              <a:rect l="l" t="t" r="r" b="b"/>
              <a:pathLst>
                <a:path w="55435893" h="30344612">
                  <a:moveTo>
                    <a:pt x="0" y="0"/>
                  </a:moveTo>
                  <a:lnTo>
                    <a:pt x="55435893" y="0"/>
                  </a:lnTo>
                  <a:lnTo>
                    <a:pt x="55435893" y="30344612"/>
                  </a:lnTo>
                  <a:lnTo>
                    <a:pt x="0" y="303446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55580676" cy="30489392"/>
            </a:xfrm>
            <a:custGeom>
              <a:avLst/>
              <a:gdLst/>
              <a:ahLst/>
              <a:cxnLst/>
              <a:rect l="l" t="t" r="r" b="b"/>
              <a:pathLst>
                <a:path w="55580676" h="30489392">
                  <a:moveTo>
                    <a:pt x="55435897" y="30344610"/>
                  </a:moveTo>
                  <a:lnTo>
                    <a:pt x="55580676" y="30344610"/>
                  </a:lnTo>
                  <a:lnTo>
                    <a:pt x="55580676" y="30489392"/>
                  </a:lnTo>
                  <a:lnTo>
                    <a:pt x="55435897" y="30489392"/>
                  </a:lnTo>
                  <a:lnTo>
                    <a:pt x="55435897" y="30344610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30344610"/>
                  </a:lnTo>
                  <a:lnTo>
                    <a:pt x="0" y="30344610"/>
                  </a:lnTo>
                  <a:lnTo>
                    <a:pt x="0" y="144780"/>
                  </a:lnTo>
                  <a:close/>
                  <a:moveTo>
                    <a:pt x="0" y="30344610"/>
                  </a:moveTo>
                  <a:lnTo>
                    <a:pt x="144780" y="30344610"/>
                  </a:lnTo>
                  <a:lnTo>
                    <a:pt x="144780" y="30489392"/>
                  </a:lnTo>
                  <a:lnTo>
                    <a:pt x="0" y="30489392"/>
                  </a:lnTo>
                  <a:lnTo>
                    <a:pt x="0" y="30344610"/>
                  </a:lnTo>
                  <a:close/>
                  <a:moveTo>
                    <a:pt x="55435897" y="144780"/>
                  </a:moveTo>
                  <a:lnTo>
                    <a:pt x="55580676" y="144780"/>
                  </a:lnTo>
                  <a:lnTo>
                    <a:pt x="55580676" y="30344610"/>
                  </a:lnTo>
                  <a:lnTo>
                    <a:pt x="55435897" y="30344610"/>
                  </a:lnTo>
                  <a:lnTo>
                    <a:pt x="55435897" y="144780"/>
                  </a:lnTo>
                  <a:close/>
                  <a:moveTo>
                    <a:pt x="144780" y="30344610"/>
                  </a:moveTo>
                  <a:lnTo>
                    <a:pt x="55435897" y="30344610"/>
                  </a:lnTo>
                  <a:lnTo>
                    <a:pt x="55435897" y="30489392"/>
                  </a:lnTo>
                  <a:lnTo>
                    <a:pt x="144780" y="30489392"/>
                  </a:lnTo>
                  <a:lnTo>
                    <a:pt x="144780" y="30344610"/>
                  </a:lnTo>
                  <a:close/>
                  <a:moveTo>
                    <a:pt x="55435897" y="0"/>
                  </a:moveTo>
                  <a:lnTo>
                    <a:pt x="55580676" y="0"/>
                  </a:lnTo>
                  <a:lnTo>
                    <a:pt x="55580676" y="144780"/>
                  </a:lnTo>
                  <a:lnTo>
                    <a:pt x="55435897" y="144780"/>
                  </a:lnTo>
                  <a:lnTo>
                    <a:pt x="55435897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55435897" y="0"/>
                  </a:lnTo>
                  <a:lnTo>
                    <a:pt x="55435897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2B1B10"/>
            </a:solidFill>
          </p:spPr>
        </p:sp>
      </p:grpSp>
      <p:sp>
        <p:nvSpPr>
          <p:cNvPr id="5" name="Freeform 5"/>
          <p:cNvSpPr/>
          <p:nvPr/>
        </p:nvSpPr>
        <p:spPr>
          <a:xfrm rot="-1320666">
            <a:off x="12260349" y="5627922"/>
            <a:ext cx="4283407" cy="1981076"/>
          </a:xfrm>
          <a:custGeom>
            <a:avLst/>
            <a:gdLst/>
            <a:ahLst/>
            <a:cxnLst/>
            <a:rect l="l" t="t" r="r" b="b"/>
            <a:pathLst>
              <a:path w="4283407" h="1981076">
                <a:moveTo>
                  <a:pt x="0" y="0"/>
                </a:moveTo>
                <a:lnTo>
                  <a:pt x="4283407" y="0"/>
                </a:lnTo>
                <a:lnTo>
                  <a:pt x="4283407" y="1981076"/>
                </a:lnTo>
                <a:lnTo>
                  <a:pt x="0" y="19810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1358480" flipH="1">
            <a:off x="2188449" y="5645575"/>
            <a:ext cx="4283407" cy="1981076"/>
          </a:xfrm>
          <a:custGeom>
            <a:avLst/>
            <a:gdLst/>
            <a:ahLst/>
            <a:cxnLst/>
            <a:rect l="l" t="t" r="r" b="b"/>
            <a:pathLst>
              <a:path w="4283407" h="1981076">
                <a:moveTo>
                  <a:pt x="4283407" y="0"/>
                </a:moveTo>
                <a:lnTo>
                  <a:pt x="0" y="0"/>
                </a:lnTo>
                <a:lnTo>
                  <a:pt x="0" y="1981076"/>
                </a:lnTo>
                <a:lnTo>
                  <a:pt x="4283407" y="1981076"/>
                </a:lnTo>
                <a:lnTo>
                  <a:pt x="428340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2438346" y="2256659"/>
            <a:ext cx="13411308" cy="1151476"/>
          </a:xfrm>
          <a:custGeom>
            <a:avLst/>
            <a:gdLst/>
            <a:ahLst/>
            <a:cxnLst/>
            <a:rect l="l" t="t" r="r" b="b"/>
            <a:pathLst>
              <a:path w="13411308" h="1151476">
                <a:moveTo>
                  <a:pt x="0" y="0"/>
                </a:moveTo>
                <a:lnTo>
                  <a:pt x="13411308" y="0"/>
                </a:lnTo>
                <a:lnTo>
                  <a:pt x="13411308" y="1151476"/>
                </a:lnTo>
                <a:lnTo>
                  <a:pt x="0" y="115147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7383444" y="4031579"/>
            <a:ext cx="3521112" cy="5209067"/>
          </a:xfrm>
          <a:custGeom>
            <a:avLst/>
            <a:gdLst/>
            <a:ahLst/>
            <a:cxnLst/>
            <a:rect l="l" t="t" r="r" b="b"/>
            <a:pathLst>
              <a:path w="3521112" h="5209067">
                <a:moveTo>
                  <a:pt x="0" y="0"/>
                </a:moveTo>
                <a:lnTo>
                  <a:pt x="3521112" y="0"/>
                </a:lnTo>
                <a:lnTo>
                  <a:pt x="3521112" y="5209068"/>
                </a:lnTo>
                <a:lnTo>
                  <a:pt x="0" y="520906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275738" y="454538"/>
            <a:ext cx="17736524" cy="11610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06"/>
              </a:lnSpc>
            </a:pPr>
            <a:r>
              <a:rPr lang="en-US" sz="679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Pizza sales with month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45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75738" y="278717"/>
            <a:ext cx="17736524" cy="9729565"/>
            <a:chOff x="0" y="0"/>
            <a:chExt cx="55580676" cy="30489390"/>
          </a:xfrm>
        </p:grpSpPr>
        <p:sp>
          <p:nvSpPr>
            <p:cNvPr id="3" name="Freeform 3"/>
            <p:cNvSpPr/>
            <p:nvPr/>
          </p:nvSpPr>
          <p:spPr>
            <a:xfrm>
              <a:off x="72390" y="72390"/>
              <a:ext cx="55435893" cy="30344612"/>
            </a:xfrm>
            <a:custGeom>
              <a:avLst/>
              <a:gdLst/>
              <a:ahLst/>
              <a:cxnLst/>
              <a:rect l="l" t="t" r="r" b="b"/>
              <a:pathLst>
                <a:path w="55435893" h="30344612">
                  <a:moveTo>
                    <a:pt x="0" y="0"/>
                  </a:moveTo>
                  <a:lnTo>
                    <a:pt x="55435893" y="0"/>
                  </a:lnTo>
                  <a:lnTo>
                    <a:pt x="55435893" y="30344612"/>
                  </a:lnTo>
                  <a:lnTo>
                    <a:pt x="0" y="303446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55580676" cy="30489392"/>
            </a:xfrm>
            <a:custGeom>
              <a:avLst/>
              <a:gdLst/>
              <a:ahLst/>
              <a:cxnLst/>
              <a:rect l="l" t="t" r="r" b="b"/>
              <a:pathLst>
                <a:path w="55580676" h="30489392">
                  <a:moveTo>
                    <a:pt x="55435897" y="30344610"/>
                  </a:moveTo>
                  <a:lnTo>
                    <a:pt x="55580676" y="30344610"/>
                  </a:lnTo>
                  <a:lnTo>
                    <a:pt x="55580676" y="30489392"/>
                  </a:lnTo>
                  <a:lnTo>
                    <a:pt x="55435897" y="30489392"/>
                  </a:lnTo>
                  <a:lnTo>
                    <a:pt x="55435897" y="30344610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30344610"/>
                  </a:lnTo>
                  <a:lnTo>
                    <a:pt x="0" y="30344610"/>
                  </a:lnTo>
                  <a:lnTo>
                    <a:pt x="0" y="144780"/>
                  </a:lnTo>
                  <a:close/>
                  <a:moveTo>
                    <a:pt x="0" y="30344610"/>
                  </a:moveTo>
                  <a:lnTo>
                    <a:pt x="144780" y="30344610"/>
                  </a:lnTo>
                  <a:lnTo>
                    <a:pt x="144780" y="30489392"/>
                  </a:lnTo>
                  <a:lnTo>
                    <a:pt x="0" y="30489392"/>
                  </a:lnTo>
                  <a:lnTo>
                    <a:pt x="0" y="30344610"/>
                  </a:lnTo>
                  <a:close/>
                  <a:moveTo>
                    <a:pt x="55435897" y="144780"/>
                  </a:moveTo>
                  <a:lnTo>
                    <a:pt x="55580676" y="144780"/>
                  </a:lnTo>
                  <a:lnTo>
                    <a:pt x="55580676" y="30344610"/>
                  </a:lnTo>
                  <a:lnTo>
                    <a:pt x="55435897" y="30344610"/>
                  </a:lnTo>
                  <a:lnTo>
                    <a:pt x="55435897" y="144780"/>
                  </a:lnTo>
                  <a:close/>
                  <a:moveTo>
                    <a:pt x="144780" y="30344610"/>
                  </a:moveTo>
                  <a:lnTo>
                    <a:pt x="55435897" y="30344610"/>
                  </a:lnTo>
                  <a:lnTo>
                    <a:pt x="55435897" y="30489392"/>
                  </a:lnTo>
                  <a:lnTo>
                    <a:pt x="144780" y="30489392"/>
                  </a:lnTo>
                  <a:lnTo>
                    <a:pt x="144780" y="30344610"/>
                  </a:lnTo>
                  <a:close/>
                  <a:moveTo>
                    <a:pt x="55435897" y="0"/>
                  </a:moveTo>
                  <a:lnTo>
                    <a:pt x="55580676" y="0"/>
                  </a:lnTo>
                  <a:lnTo>
                    <a:pt x="55580676" y="144780"/>
                  </a:lnTo>
                  <a:lnTo>
                    <a:pt x="55435897" y="144780"/>
                  </a:lnTo>
                  <a:lnTo>
                    <a:pt x="55435897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55435897" y="0"/>
                  </a:lnTo>
                  <a:lnTo>
                    <a:pt x="55435897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2B1B10"/>
            </a:solidFill>
          </p:spPr>
        </p:sp>
      </p:grpSp>
      <p:sp>
        <p:nvSpPr>
          <p:cNvPr id="5" name="Freeform 5"/>
          <p:cNvSpPr/>
          <p:nvPr/>
        </p:nvSpPr>
        <p:spPr>
          <a:xfrm>
            <a:off x="13165646" y="4910887"/>
            <a:ext cx="3550470" cy="4347413"/>
          </a:xfrm>
          <a:custGeom>
            <a:avLst/>
            <a:gdLst/>
            <a:ahLst/>
            <a:cxnLst/>
            <a:rect l="l" t="t" r="r" b="b"/>
            <a:pathLst>
              <a:path w="3550470" h="4347413">
                <a:moveTo>
                  <a:pt x="0" y="0"/>
                </a:moveTo>
                <a:lnTo>
                  <a:pt x="3550470" y="0"/>
                </a:lnTo>
                <a:lnTo>
                  <a:pt x="3550470" y="4347413"/>
                </a:lnTo>
                <a:lnTo>
                  <a:pt x="0" y="43474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flipH="1">
            <a:off x="1478022" y="4914166"/>
            <a:ext cx="3550470" cy="4347413"/>
          </a:xfrm>
          <a:custGeom>
            <a:avLst/>
            <a:gdLst/>
            <a:ahLst/>
            <a:cxnLst/>
            <a:rect l="l" t="t" r="r" b="b"/>
            <a:pathLst>
              <a:path w="3550470" h="4347413">
                <a:moveTo>
                  <a:pt x="3550471" y="0"/>
                </a:moveTo>
                <a:lnTo>
                  <a:pt x="0" y="0"/>
                </a:lnTo>
                <a:lnTo>
                  <a:pt x="0" y="4347413"/>
                </a:lnTo>
                <a:lnTo>
                  <a:pt x="3550471" y="4347413"/>
                </a:lnTo>
                <a:lnTo>
                  <a:pt x="3550471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2781674" y="1998763"/>
            <a:ext cx="12724652" cy="2524462"/>
          </a:xfrm>
          <a:custGeom>
            <a:avLst/>
            <a:gdLst/>
            <a:ahLst/>
            <a:cxnLst/>
            <a:rect l="l" t="t" r="r" b="b"/>
            <a:pathLst>
              <a:path w="12724652" h="2524462">
                <a:moveTo>
                  <a:pt x="0" y="0"/>
                </a:moveTo>
                <a:lnTo>
                  <a:pt x="12724652" y="0"/>
                </a:lnTo>
                <a:lnTo>
                  <a:pt x="12724652" y="2524462"/>
                </a:lnTo>
                <a:lnTo>
                  <a:pt x="0" y="25244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5178723" y="5917628"/>
            <a:ext cx="7836692" cy="2333930"/>
          </a:xfrm>
          <a:custGeom>
            <a:avLst/>
            <a:gdLst/>
            <a:ahLst/>
            <a:cxnLst/>
            <a:rect l="l" t="t" r="r" b="b"/>
            <a:pathLst>
              <a:path w="7836692" h="2333930">
                <a:moveTo>
                  <a:pt x="0" y="0"/>
                </a:moveTo>
                <a:lnTo>
                  <a:pt x="7836692" y="0"/>
                </a:lnTo>
                <a:lnTo>
                  <a:pt x="7836692" y="2333931"/>
                </a:lnTo>
                <a:lnTo>
                  <a:pt x="0" y="233393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275738" y="440796"/>
            <a:ext cx="17736524" cy="1170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20"/>
              </a:lnSpc>
            </a:pPr>
            <a:r>
              <a:rPr lang="en-US" sz="68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% of pizza sale per category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45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75738" y="278717"/>
            <a:ext cx="17736524" cy="9729565"/>
            <a:chOff x="0" y="0"/>
            <a:chExt cx="55580676" cy="30489390"/>
          </a:xfrm>
        </p:grpSpPr>
        <p:sp>
          <p:nvSpPr>
            <p:cNvPr id="3" name="Freeform 3"/>
            <p:cNvSpPr/>
            <p:nvPr/>
          </p:nvSpPr>
          <p:spPr>
            <a:xfrm>
              <a:off x="72390" y="72390"/>
              <a:ext cx="55435893" cy="30344612"/>
            </a:xfrm>
            <a:custGeom>
              <a:avLst/>
              <a:gdLst/>
              <a:ahLst/>
              <a:cxnLst/>
              <a:rect l="l" t="t" r="r" b="b"/>
              <a:pathLst>
                <a:path w="55435893" h="30344612">
                  <a:moveTo>
                    <a:pt x="0" y="0"/>
                  </a:moveTo>
                  <a:lnTo>
                    <a:pt x="55435893" y="0"/>
                  </a:lnTo>
                  <a:lnTo>
                    <a:pt x="55435893" y="30344612"/>
                  </a:lnTo>
                  <a:lnTo>
                    <a:pt x="0" y="303446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55580676" cy="30489392"/>
            </a:xfrm>
            <a:custGeom>
              <a:avLst/>
              <a:gdLst/>
              <a:ahLst/>
              <a:cxnLst/>
              <a:rect l="l" t="t" r="r" b="b"/>
              <a:pathLst>
                <a:path w="55580676" h="30489392">
                  <a:moveTo>
                    <a:pt x="55435897" y="30344610"/>
                  </a:moveTo>
                  <a:lnTo>
                    <a:pt x="55580676" y="30344610"/>
                  </a:lnTo>
                  <a:lnTo>
                    <a:pt x="55580676" y="30489392"/>
                  </a:lnTo>
                  <a:lnTo>
                    <a:pt x="55435897" y="30489392"/>
                  </a:lnTo>
                  <a:lnTo>
                    <a:pt x="55435897" y="30344610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30344610"/>
                  </a:lnTo>
                  <a:lnTo>
                    <a:pt x="0" y="30344610"/>
                  </a:lnTo>
                  <a:lnTo>
                    <a:pt x="0" y="144780"/>
                  </a:lnTo>
                  <a:close/>
                  <a:moveTo>
                    <a:pt x="0" y="30344610"/>
                  </a:moveTo>
                  <a:lnTo>
                    <a:pt x="144780" y="30344610"/>
                  </a:lnTo>
                  <a:lnTo>
                    <a:pt x="144780" y="30489392"/>
                  </a:lnTo>
                  <a:lnTo>
                    <a:pt x="0" y="30489392"/>
                  </a:lnTo>
                  <a:lnTo>
                    <a:pt x="0" y="30344610"/>
                  </a:lnTo>
                  <a:close/>
                  <a:moveTo>
                    <a:pt x="55435897" y="144780"/>
                  </a:moveTo>
                  <a:lnTo>
                    <a:pt x="55580676" y="144780"/>
                  </a:lnTo>
                  <a:lnTo>
                    <a:pt x="55580676" y="30344610"/>
                  </a:lnTo>
                  <a:lnTo>
                    <a:pt x="55435897" y="30344610"/>
                  </a:lnTo>
                  <a:lnTo>
                    <a:pt x="55435897" y="144780"/>
                  </a:lnTo>
                  <a:close/>
                  <a:moveTo>
                    <a:pt x="144780" y="30344610"/>
                  </a:moveTo>
                  <a:lnTo>
                    <a:pt x="55435897" y="30344610"/>
                  </a:lnTo>
                  <a:lnTo>
                    <a:pt x="55435897" y="30489392"/>
                  </a:lnTo>
                  <a:lnTo>
                    <a:pt x="144780" y="30489392"/>
                  </a:lnTo>
                  <a:lnTo>
                    <a:pt x="144780" y="30344610"/>
                  </a:lnTo>
                  <a:close/>
                  <a:moveTo>
                    <a:pt x="55435897" y="0"/>
                  </a:moveTo>
                  <a:lnTo>
                    <a:pt x="55580676" y="0"/>
                  </a:lnTo>
                  <a:lnTo>
                    <a:pt x="55580676" y="144780"/>
                  </a:lnTo>
                  <a:lnTo>
                    <a:pt x="55435897" y="144780"/>
                  </a:lnTo>
                  <a:lnTo>
                    <a:pt x="55435897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55435897" y="0"/>
                  </a:lnTo>
                  <a:lnTo>
                    <a:pt x="55435897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2B1B10"/>
            </a:solidFill>
          </p:spPr>
        </p:sp>
      </p:grpSp>
      <p:sp>
        <p:nvSpPr>
          <p:cNvPr id="5" name="Freeform 5"/>
          <p:cNvSpPr/>
          <p:nvPr/>
        </p:nvSpPr>
        <p:spPr>
          <a:xfrm>
            <a:off x="1487582" y="4706010"/>
            <a:ext cx="3039043" cy="4561416"/>
          </a:xfrm>
          <a:custGeom>
            <a:avLst/>
            <a:gdLst/>
            <a:ahLst/>
            <a:cxnLst/>
            <a:rect l="l" t="t" r="r" b="b"/>
            <a:pathLst>
              <a:path w="3039043" h="4561416">
                <a:moveTo>
                  <a:pt x="0" y="0"/>
                </a:moveTo>
                <a:lnTo>
                  <a:pt x="3039044" y="0"/>
                </a:lnTo>
                <a:lnTo>
                  <a:pt x="3039044" y="4561416"/>
                </a:lnTo>
                <a:lnTo>
                  <a:pt x="0" y="45614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3510801" y="4706010"/>
            <a:ext cx="3039043" cy="4561416"/>
          </a:xfrm>
          <a:custGeom>
            <a:avLst/>
            <a:gdLst/>
            <a:ahLst/>
            <a:cxnLst/>
            <a:rect l="l" t="t" r="r" b="b"/>
            <a:pathLst>
              <a:path w="3039043" h="4561416">
                <a:moveTo>
                  <a:pt x="0" y="0"/>
                </a:moveTo>
                <a:lnTo>
                  <a:pt x="3039043" y="0"/>
                </a:lnTo>
                <a:lnTo>
                  <a:pt x="3039043" y="4561416"/>
                </a:lnTo>
                <a:lnTo>
                  <a:pt x="0" y="45614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3007104" y="1814445"/>
            <a:ext cx="12273792" cy="2258020"/>
          </a:xfrm>
          <a:custGeom>
            <a:avLst/>
            <a:gdLst/>
            <a:ahLst/>
            <a:cxnLst/>
            <a:rect l="l" t="t" r="r" b="b"/>
            <a:pathLst>
              <a:path w="12273792" h="2258020">
                <a:moveTo>
                  <a:pt x="0" y="0"/>
                </a:moveTo>
                <a:lnTo>
                  <a:pt x="12273792" y="0"/>
                </a:lnTo>
                <a:lnTo>
                  <a:pt x="12273792" y="2258020"/>
                </a:lnTo>
                <a:lnTo>
                  <a:pt x="0" y="225802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5562030" y="5180294"/>
            <a:ext cx="7163939" cy="3612849"/>
          </a:xfrm>
          <a:custGeom>
            <a:avLst/>
            <a:gdLst/>
            <a:ahLst/>
            <a:cxnLst/>
            <a:rect l="l" t="t" r="r" b="b"/>
            <a:pathLst>
              <a:path w="7163939" h="3612849">
                <a:moveTo>
                  <a:pt x="0" y="0"/>
                </a:moveTo>
                <a:lnTo>
                  <a:pt x="7163940" y="0"/>
                </a:lnTo>
                <a:lnTo>
                  <a:pt x="7163940" y="3612849"/>
                </a:lnTo>
                <a:lnTo>
                  <a:pt x="0" y="361284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275738" y="421746"/>
            <a:ext cx="17736524" cy="1170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20"/>
              </a:lnSpc>
            </a:pPr>
            <a:r>
              <a:rPr lang="en-US" sz="68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Average price of each pizza category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45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75738" y="278717"/>
            <a:ext cx="17736524" cy="9729565"/>
            <a:chOff x="0" y="0"/>
            <a:chExt cx="55580676" cy="30489390"/>
          </a:xfrm>
        </p:grpSpPr>
        <p:sp>
          <p:nvSpPr>
            <p:cNvPr id="3" name="Freeform 3"/>
            <p:cNvSpPr/>
            <p:nvPr/>
          </p:nvSpPr>
          <p:spPr>
            <a:xfrm>
              <a:off x="72390" y="72390"/>
              <a:ext cx="55435893" cy="30344612"/>
            </a:xfrm>
            <a:custGeom>
              <a:avLst/>
              <a:gdLst/>
              <a:ahLst/>
              <a:cxnLst/>
              <a:rect l="l" t="t" r="r" b="b"/>
              <a:pathLst>
                <a:path w="55435893" h="30344612">
                  <a:moveTo>
                    <a:pt x="0" y="0"/>
                  </a:moveTo>
                  <a:lnTo>
                    <a:pt x="55435893" y="0"/>
                  </a:lnTo>
                  <a:lnTo>
                    <a:pt x="55435893" y="30344612"/>
                  </a:lnTo>
                  <a:lnTo>
                    <a:pt x="0" y="303446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55580676" cy="30489392"/>
            </a:xfrm>
            <a:custGeom>
              <a:avLst/>
              <a:gdLst/>
              <a:ahLst/>
              <a:cxnLst/>
              <a:rect l="l" t="t" r="r" b="b"/>
              <a:pathLst>
                <a:path w="55580676" h="30489392">
                  <a:moveTo>
                    <a:pt x="55435897" y="30344610"/>
                  </a:moveTo>
                  <a:lnTo>
                    <a:pt x="55580676" y="30344610"/>
                  </a:lnTo>
                  <a:lnTo>
                    <a:pt x="55580676" y="30489392"/>
                  </a:lnTo>
                  <a:lnTo>
                    <a:pt x="55435897" y="30489392"/>
                  </a:lnTo>
                  <a:lnTo>
                    <a:pt x="55435897" y="30344610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30344610"/>
                  </a:lnTo>
                  <a:lnTo>
                    <a:pt x="0" y="30344610"/>
                  </a:lnTo>
                  <a:lnTo>
                    <a:pt x="0" y="144780"/>
                  </a:lnTo>
                  <a:close/>
                  <a:moveTo>
                    <a:pt x="0" y="30344610"/>
                  </a:moveTo>
                  <a:lnTo>
                    <a:pt x="144780" y="30344610"/>
                  </a:lnTo>
                  <a:lnTo>
                    <a:pt x="144780" y="30489392"/>
                  </a:lnTo>
                  <a:lnTo>
                    <a:pt x="0" y="30489392"/>
                  </a:lnTo>
                  <a:lnTo>
                    <a:pt x="0" y="30344610"/>
                  </a:lnTo>
                  <a:close/>
                  <a:moveTo>
                    <a:pt x="55435897" y="144780"/>
                  </a:moveTo>
                  <a:lnTo>
                    <a:pt x="55580676" y="144780"/>
                  </a:lnTo>
                  <a:lnTo>
                    <a:pt x="55580676" y="30344610"/>
                  </a:lnTo>
                  <a:lnTo>
                    <a:pt x="55435897" y="30344610"/>
                  </a:lnTo>
                  <a:lnTo>
                    <a:pt x="55435897" y="144780"/>
                  </a:lnTo>
                  <a:close/>
                  <a:moveTo>
                    <a:pt x="144780" y="30344610"/>
                  </a:moveTo>
                  <a:lnTo>
                    <a:pt x="55435897" y="30344610"/>
                  </a:lnTo>
                  <a:lnTo>
                    <a:pt x="55435897" y="30489392"/>
                  </a:lnTo>
                  <a:lnTo>
                    <a:pt x="144780" y="30489392"/>
                  </a:lnTo>
                  <a:lnTo>
                    <a:pt x="144780" y="30344610"/>
                  </a:lnTo>
                  <a:close/>
                  <a:moveTo>
                    <a:pt x="55435897" y="0"/>
                  </a:moveTo>
                  <a:lnTo>
                    <a:pt x="55580676" y="0"/>
                  </a:lnTo>
                  <a:lnTo>
                    <a:pt x="55580676" y="144780"/>
                  </a:lnTo>
                  <a:lnTo>
                    <a:pt x="55435897" y="144780"/>
                  </a:lnTo>
                  <a:lnTo>
                    <a:pt x="55435897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55435897" y="0"/>
                  </a:lnTo>
                  <a:lnTo>
                    <a:pt x="55435897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2B1B10"/>
            </a:solidFill>
          </p:spPr>
        </p:sp>
      </p:grpSp>
      <p:sp>
        <p:nvSpPr>
          <p:cNvPr id="5" name="Freeform 5"/>
          <p:cNvSpPr/>
          <p:nvPr/>
        </p:nvSpPr>
        <p:spPr>
          <a:xfrm flipH="1">
            <a:off x="1880047" y="5143500"/>
            <a:ext cx="3237891" cy="3055392"/>
          </a:xfrm>
          <a:custGeom>
            <a:avLst/>
            <a:gdLst/>
            <a:ahLst/>
            <a:cxnLst/>
            <a:rect l="l" t="t" r="r" b="b"/>
            <a:pathLst>
              <a:path w="3237891" h="3055392">
                <a:moveTo>
                  <a:pt x="3237891" y="0"/>
                </a:moveTo>
                <a:lnTo>
                  <a:pt x="0" y="0"/>
                </a:lnTo>
                <a:lnTo>
                  <a:pt x="0" y="3055392"/>
                </a:lnTo>
                <a:lnTo>
                  <a:pt x="3237891" y="3055392"/>
                </a:lnTo>
                <a:lnTo>
                  <a:pt x="3237891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3086084" y="4637538"/>
            <a:ext cx="3440111" cy="3246214"/>
          </a:xfrm>
          <a:custGeom>
            <a:avLst/>
            <a:gdLst/>
            <a:ahLst/>
            <a:cxnLst/>
            <a:rect l="l" t="t" r="r" b="b"/>
            <a:pathLst>
              <a:path w="3440111" h="3246214">
                <a:moveTo>
                  <a:pt x="0" y="0"/>
                </a:moveTo>
                <a:lnTo>
                  <a:pt x="3440112" y="0"/>
                </a:lnTo>
                <a:lnTo>
                  <a:pt x="3440112" y="3246214"/>
                </a:lnTo>
                <a:lnTo>
                  <a:pt x="0" y="32462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2647646" y="2363295"/>
            <a:ext cx="12830098" cy="1463311"/>
          </a:xfrm>
          <a:custGeom>
            <a:avLst/>
            <a:gdLst/>
            <a:ahLst/>
            <a:cxnLst/>
            <a:rect l="l" t="t" r="r" b="b"/>
            <a:pathLst>
              <a:path w="12830098" h="1463311">
                <a:moveTo>
                  <a:pt x="0" y="0"/>
                </a:moveTo>
                <a:lnTo>
                  <a:pt x="12830098" y="0"/>
                </a:lnTo>
                <a:lnTo>
                  <a:pt x="12830098" y="1463311"/>
                </a:lnTo>
                <a:lnTo>
                  <a:pt x="0" y="146331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5860815" y="4598131"/>
            <a:ext cx="6403760" cy="1662515"/>
          </a:xfrm>
          <a:custGeom>
            <a:avLst/>
            <a:gdLst/>
            <a:ahLst/>
            <a:cxnLst/>
            <a:rect l="l" t="t" r="r" b="b"/>
            <a:pathLst>
              <a:path w="6403760" h="1662515">
                <a:moveTo>
                  <a:pt x="0" y="0"/>
                </a:moveTo>
                <a:lnTo>
                  <a:pt x="6403760" y="0"/>
                </a:lnTo>
                <a:lnTo>
                  <a:pt x="6403760" y="1662514"/>
                </a:lnTo>
                <a:lnTo>
                  <a:pt x="0" y="166251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275738" y="421746"/>
            <a:ext cx="17736524" cy="1170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20"/>
              </a:lnSpc>
            </a:pPr>
            <a:r>
              <a:rPr lang="en-US" sz="68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How many order were placed per user?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45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75738" y="278717"/>
            <a:ext cx="17736524" cy="9729565"/>
            <a:chOff x="0" y="0"/>
            <a:chExt cx="55580676" cy="30489390"/>
          </a:xfrm>
        </p:grpSpPr>
        <p:sp>
          <p:nvSpPr>
            <p:cNvPr id="3" name="Freeform 3"/>
            <p:cNvSpPr/>
            <p:nvPr/>
          </p:nvSpPr>
          <p:spPr>
            <a:xfrm>
              <a:off x="72390" y="72390"/>
              <a:ext cx="55435893" cy="30344612"/>
            </a:xfrm>
            <a:custGeom>
              <a:avLst/>
              <a:gdLst/>
              <a:ahLst/>
              <a:cxnLst/>
              <a:rect l="l" t="t" r="r" b="b"/>
              <a:pathLst>
                <a:path w="55435893" h="30344612">
                  <a:moveTo>
                    <a:pt x="0" y="0"/>
                  </a:moveTo>
                  <a:lnTo>
                    <a:pt x="55435893" y="0"/>
                  </a:lnTo>
                  <a:lnTo>
                    <a:pt x="55435893" y="30344612"/>
                  </a:lnTo>
                  <a:lnTo>
                    <a:pt x="0" y="303446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55580676" cy="30489392"/>
            </a:xfrm>
            <a:custGeom>
              <a:avLst/>
              <a:gdLst/>
              <a:ahLst/>
              <a:cxnLst/>
              <a:rect l="l" t="t" r="r" b="b"/>
              <a:pathLst>
                <a:path w="55580676" h="30489392">
                  <a:moveTo>
                    <a:pt x="55435897" y="30344610"/>
                  </a:moveTo>
                  <a:lnTo>
                    <a:pt x="55580676" y="30344610"/>
                  </a:lnTo>
                  <a:lnTo>
                    <a:pt x="55580676" y="30489392"/>
                  </a:lnTo>
                  <a:lnTo>
                    <a:pt x="55435897" y="30489392"/>
                  </a:lnTo>
                  <a:lnTo>
                    <a:pt x="55435897" y="30344610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30344610"/>
                  </a:lnTo>
                  <a:lnTo>
                    <a:pt x="0" y="30344610"/>
                  </a:lnTo>
                  <a:lnTo>
                    <a:pt x="0" y="144780"/>
                  </a:lnTo>
                  <a:close/>
                  <a:moveTo>
                    <a:pt x="0" y="30344610"/>
                  </a:moveTo>
                  <a:lnTo>
                    <a:pt x="144780" y="30344610"/>
                  </a:lnTo>
                  <a:lnTo>
                    <a:pt x="144780" y="30489392"/>
                  </a:lnTo>
                  <a:lnTo>
                    <a:pt x="0" y="30489392"/>
                  </a:lnTo>
                  <a:lnTo>
                    <a:pt x="0" y="30344610"/>
                  </a:lnTo>
                  <a:close/>
                  <a:moveTo>
                    <a:pt x="55435897" y="144780"/>
                  </a:moveTo>
                  <a:lnTo>
                    <a:pt x="55580676" y="144780"/>
                  </a:lnTo>
                  <a:lnTo>
                    <a:pt x="55580676" y="30344610"/>
                  </a:lnTo>
                  <a:lnTo>
                    <a:pt x="55435897" y="30344610"/>
                  </a:lnTo>
                  <a:lnTo>
                    <a:pt x="55435897" y="144780"/>
                  </a:lnTo>
                  <a:close/>
                  <a:moveTo>
                    <a:pt x="144780" y="30344610"/>
                  </a:moveTo>
                  <a:lnTo>
                    <a:pt x="55435897" y="30344610"/>
                  </a:lnTo>
                  <a:lnTo>
                    <a:pt x="55435897" y="30489392"/>
                  </a:lnTo>
                  <a:lnTo>
                    <a:pt x="144780" y="30489392"/>
                  </a:lnTo>
                  <a:lnTo>
                    <a:pt x="144780" y="30344610"/>
                  </a:lnTo>
                  <a:close/>
                  <a:moveTo>
                    <a:pt x="55435897" y="0"/>
                  </a:moveTo>
                  <a:lnTo>
                    <a:pt x="55580676" y="0"/>
                  </a:lnTo>
                  <a:lnTo>
                    <a:pt x="55580676" y="144780"/>
                  </a:lnTo>
                  <a:lnTo>
                    <a:pt x="55435897" y="144780"/>
                  </a:lnTo>
                  <a:lnTo>
                    <a:pt x="55435897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55435897" y="0"/>
                  </a:lnTo>
                  <a:lnTo>
                    <a:pt x="55435897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2B1B10"/>
            </a:solidFill>
          </p:spPr>
        </p:sp>
      </p:grpSp>
      <p:sp>
        <p:nvSpPr>
          <p:cNvPr id="5" name="Freeform 5"/>
          <p:cNvSpPr/>
          <p:nvPr/>
        </p:nvSpPr>
        <p:spPr>
          <a:xfrm rot="-1320666">
            <a:off x="12939426" y="6356707"/>
            <a:ext cx="3608457" cy="1668911"/>
          </a:xfrm>
          <a:custGeom>
            <a:avLst/>
            <a:gdLst/>
            <a:ahLst/>
            <a:cxnLst/>
            <a:rect l="l" t="t" r="r" b="b"/>
            <a:pathLst>
              <a:path w="3608457" h="1668911">
                <a:moveTo>
                  <a:pt x="0" y="0"/>
                </a:moveTo>
                <a:lnTo>
                  <a:pt x="3608456" y="0"/>
                </a:lnTo>
                <a:lnTo>
                  <a:pt x="3608456" y="1668911"/>
                </a:lnTo>
                <a:lnTo>
                  <a:pt x="0" y="16689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1358480" flipH="1">
            <a:off x="1605625" y="5789316"/>
            <a:ext cx="3697587" cy="1710134"/>
          </a:xfrm>
          <a:custGeom>
            <a:avLst/>
            <a:gdLst/>
            <a:ahLst/>
            <a:cxnLst/>
            <a:rect l="l" t="t" r="r" b="b"/>
            <a:pathLst>
              <a:path w="3697587" h="1710134">
                <a:moveTo>
                  <a:pt x="3697587" y="0"/>
                </a:moveTo>
                <a:lnTo>
                  <a:pt x="0" y="0"/>
                </a:lnTo>
                <a:lnTo>
                  <a:pt x="0" y="1710134"/>
                </a:lnTo>
                <a:lnTo>
                  <a:pt x="3697587" y="1710134"/>
                </a:lnTo>
                <a:lnTo>
                  <a:pt x="369758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2755932" y="1820740"/>
            <a:ext cx="12440172" cy="2637631"/>
          </a:xfrm>
          <a:custGeom>
            <a:avLst/>
            <a:gdLst/>
            <a:ahLst/>
            <a:cxnLst/>
            <a:rect l="l" t="t" r="r" b="b"/>
            <a:pathLst>
              <a:path w="12440172" h="2637631">
                <a:moveTo>
                  <a:pt x="0" y="0"/>
                </a:moveTo>
                <a:lnTo>
                  <a:pt x="12440173" y="0"/>
                </a:lnTo>
                <a:lnTo>
                  <a:pt x="12440173" y="2637631"/>
                </a:lnTo>
                <a:lnTo>
                  <a:pt x="0" y="263763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5689923" y="4667921"/>
            <a:ext cx="7298679" cy="2676182"/>
          </a:xfrm>
          <a:custGeom>
            <a:avLst/>
            <a:gdLst/>
            <a:ahLst/>
            <a:cxnLst/>
            <a:rect l="l" t="t" r="r" b="b"/>
            <a:pathLst>
              <a:path w="7298679" h="2676182">
                <a:moveTo>
                  <a:pt x="0" y="0"/>
                </a:moveTo>
                <a:lnTo>
                  <a:pt x="7298679" y="0"/>
                </a:lnTo>
                <a:lnTo>
                  <a:pt x="7298679" y="2676182"/>
                </a:lnTo>
                <a:lnTo>
                  <a:pt x="0" y="267618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275738" y="454538"/>
            <a:ext cx="17736524" cy="11610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06"/>
              </a:lnSpc>
            </a:pPr>
            <a:r>
              <a:rPr lang="en-US" sz="679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% sales by pizza size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45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75738" y="278717"/>
            <a:ext cx="17736524" cy="9729565"/>
            <a:chOff x="0" y="0"/>
            <a:chExt cx="55580676" cy="30489390"/>
          </a:xfrm>
        </p:grpSpPr>
        <p:sp>
          <p:nvSpPr>
            <p:cNvPr id="3" name="Freeform 3"/>
            <p:cNvSpPr/>
            <p:nvPr/>
          </p:nvSpPr>
          <p:spPr>
            <a:xfrm>
              <a:off x="72390" y="72390"/>
              <a:ext cx="55435893" cy="30344612"/>
            </a:xfrm>
            <a:custGeom>
              <a:avLst/>
              <a:gdLst/>
              <a:ahLst/>
              <a:cxnLst/>
              <a:rect l="l" t="t" r="r" b="b"/>
              <a:pathLst>
                <a:path w="55435893" h="30344612">
                  <a:moveTo>
                    <a:pt x="0" y="0"/>
                  </a:moveTo>
                  <a:lnTo>
                    <a:pt x="55435893" y="0"/>
                  </a:lnTo>
                  <a:lnTo>
                    <a:pt x="55435893" y="30344612"/>
                  </a:lnTo>
                  <a:lnTo>
                    <a:pt x="0" y="303446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55580676" cy="30489392"/>
            </a:xfrm>
            <a:custGeom>
              <a:avLst/>
              <a:gdLst/>
              <a:ahLst/>
              <a:cxnLst/>
              <a:rect l="l" t="t" r="r" b="b"/>
              <a:pathLst>
                <a:path w="55580676" h="30489392">
                  <a:moveTo>
                    <a:pt x="55435897" y="30344610"/>
                  </a:moveTo>
                  <a:lnTo>
                    <a:pt x="55580676" y="30344610"/>
                  </a:lnTo>
                  <a:lnTo>
                    <a:pt x="55580676" y="30489392"/>
                  </a:lnTo>
                  <a:lnTo>
                    <a:pt x="55435897" y="30489392"/>
                  </a:lnTo>
                  <a:lnTo>
                    <a:pt x="55435897" y="30344610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30344610"/>
                  </a:lnTo>
                  <a:lnTo>
                    <a:pt x="0" y="30344610"/>
                  </a:lnTo>
                  <a:lnTo>
                    <a:pt x="0" y="144780"/>
                  </a:lnTo>
                  <a:close/>
                  <a:moveTo>
                    <a:pt x="0" y="30344610"/>
                  </a:moveTo>
                  <a:lnTo>
                    <a:pt x="144780" y="30344610"/>
                  </a:lnTo>
                  <a:lnTo>
                    <a:pt x="144780" y="30489392"/>
                  </a:lnTo>
                  <a:lnTo>
                    <a:pt x="0" y="30489392"/>
                  </a:lnTo>
                  <a:lnTo>
                    <a:pt x="0" y="30344610"/>
                  </a:lnTo>
                  <a:close/>
                  <a:moveTo>
                    <a:pt x="55435897" y="144780"/>
                  </a:moveTo>
                  <a:lnTo>
                    <a:pt x="55580676" y="144780"/>
                  </a:lnTo>
                  <a:lnTo>
                    <a:pt x="55580676" y="30344610"/>
                  </a:lnTo>
                  <a:lnTo>
                    <a:pt x="55435897" y="30344610"/>
                  </a:lnTo>
                  <a:lnTo>
                    <a:pt x="55435897" y="144780"/>
                  </a:lnTo>
                  <a:close/>
                  <a:moveTo>
                    <a:pt x="144780" y="30344610"/>
                  </a:moveTo>
                  <a:lnTo>
                    <a:pt x="55435897" y="30344610"/>
                  </a:lnTo>
                  <a:lnTo>
                    <a:pt x="55435897" y="30489392"/>
                  </a:lnTo>
                  <a:lnTo>
                    <a:pt x="144780" y="30489392"/>
                  </a:lnTo>
                  <a:lnTo>
                    <a:pt x="144780" y="30344610"/>
                  </a:lnTo>
                  <a:close/>
                  <a:moveTo>
                    <a:pt x="55435897" y="0"/>
                  </a:moveTo>
                  <a:lnTo>
                    <a:pt x="55580676" y="0"/>
                  </a:lnTo>
                  <a:lnTo>
                    <a:pt x="55580676" y="144780"/>
                  </a:lnTo>
                  <a:lnTo>
                    <a:pt x="55435897" y="144780"/>
                  </a:lnTo>
                  <a:lnTo>
                    <a:pt x="55435897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55435897" y="0"/>
                  </a:lnTo>
                  <a:lnTo>
                    <a:pt x="55435897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2B1B10"/>
            </a:solidFill>
          </p:spPr>
        </p:sp>
      </p:grpSp>
      <p:sp>
        <p:nvSpPr>
          <p:cNvPr id="5" name="Freeform 5"/>
          <p:cNvSpPr/>
          <p:nvPr/>
        </p:nvSpPr>
        <p:spPr>
          <a:xfrm>
            <a:off x="12924986" y="5729239"/>
            <a:ext cx="4177336" cy="3493297"/>
          </a:xfrm>
          <a:custGeom>
            <a:avLst/>
            <a:gdLst/>
            <a:ahLst/>
            <a:cxnLst/>
            <a:rect l="l" t="t" r="r" b="b"/>
            <a:pathLst>
              <a:path w="4177336" h="3493297">
                <a:moveTo>
                  <a:pt x="0" y="0"/>
                </a:moveTo>
                <a:lnTo>
                  <a:pt x="4177336" y="0"/>
                </a:lnTo>
                <a:lnTo>
                  <a:pt x="4177336" y="3493297"/>
                </a:lnTo>
                <a:lnTo>
                  <a:pt x="0" y="34932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880512" y="5729239"/>
            <a:ext cx="4220103" cy="3529061"/>
          </a:xfrm>
          <a:custGeom>
            <a:avLst/>
            <a:gdLst/>
            <a:ahLst/>
            <a:cxnLst/>
            <a:rect l="l" t="t" r="r" b="b"/>
            <a:pathLst>
              <a:path w="4220103" h="3529061">
                <a:moveTo>
                  <a:pt x="0" y="0"/>
                </a:moveTo>
                <a:lnTo>
                  <a:pt x="4220103" y="0"/>
                </a:lnTo>
                <a:lnTo>
                  <a:pt x="4220103" y="3529061"/>
                </a:lnTo>
                <a:lnTo>
                  <a:pt x="0" y="35290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3983802" y="2123688"/>
            <a:ext cx="10693375" cy="2544818"/>
          </a:xfrm>
          <a:custGeom>
            <a:avLst/>
            <a:gdLst/>
            <a:ahLst/>
            <a:cxnLst/>
            <a:rect l="l" t="t" r="r" b="b"/>
            <a:pathLst>
              <a:path w="10693375" h="2544818">
                <a:moveTo>
                  <a:pt x="0" y="0"/>
                </a:moveTo>
                <a:lnTo>
                  <a:pt x="10693375" y="0"/>
                </a:lnTo>
                <a:lnTo>
                  <a:pt x="10693375" y="2544818"/>
                </a:lnTo>
                <a:lnTo>
                  <a:pt x="0" y="254481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6182510" y="5729239"/>
            <a:ext cx="5660582" cy="3170974"/>
          </a:xfrm>
          <a:custGeom>
            <a:avLst/>
            <a:gdLst/>
            <a:ahLst/>
            <a:cxnLst/>
            <a:rect l="l" t="t" r="r" b="b"/>
            <a:pathLst>
              <a:path w="5660582" h="3170974">
                <a:moveTo>
                  <a:pt x="0" y="0"/>
                </a:moveTo>
                <a:lnTo>
                  <a:pt x="5660582" y="0"/>
                </a:lnTo>
                <a:lnTo>
                  <a:pt x="5660582" y="3170974"/>
                </a:lnTo>
                <a:lnTo>
                  <a:pt x="0" y="317097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275738" y="478390"/>
            <a:ext cx="17736524" cy="1170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20"/>
              </a:lnSpc>
            </a:pPr>
            <a:r>
              <a:rPr lang="en-US" sz="68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Total pizza sold per category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45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75738" y="278717"/>
            <a:ext cx="17736524" cy="9729565"/>
            <a:chOff x="0" y="0"/>
            <a:chExt cx="55580676" cy="30489390"/>
          </a:xfrm>
        </p:grpSpPr>
        <p:sp>
          <p:nvSpPr>
            <p:cNvPr id="3" name="Freeform 3"/>
            <p:cNvSpPr/>
            <p:nvPr/>
          </p:nvSpPr>
          <p:spPr>
            <a:xfrm>
              <a:off x="72390" y="72390"/>
              <a:ext cx="55435893" cy="30344612"/>
            </a:xfrm>
            <a:custGeom>
              <a:avLst/>
              <a:gdLst/>
              <a:ahLst/>
              <a:cxnLst/>
              <a:rect l="l" t="t" r="r" b="b"/>
              <a:pathLst>
                <a:path w="55435893" h="30344612">
                  <a:moveTo>
                    <a:pt x="0" y="0"/>
                  </a:moveTo>
                  <a:lnTo>
                    <a:pt x="55435893" y="0"/>
                  </a:lnTo>
                  <a:lnTo>
                    <a:pt x="55435893" y="30344612"/>
                  </a:lnTo>
                  <a:lnTo>
                    <a:pt x="0" y="303446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55580676" cy="30489392"/>
            </a:xfrm>
            <a:custGeom>
              <a:avLst/>
              <a:gdLst/>
              <a:ahLst/>
              <a:cxnLst/>
              <a:rect l="l" t="t" r="r" b="b"/>
              <a:pathLst>
                <a:path w="55580676" h="30489392">
                  <a:moveTo>
                    <a:pt x="55435897" y="30344610"/>
                  </a:moveTo>
                  <a:lnTo>
                    <a:pt x="55580676" y="30344610"/>
                  </a:lnTo>
                  <a:lnTo>
                    <a:pt x="55580676" y="30489392"/>
                  </a:lnTo>
                  <a:lnTo>
                    <a:pt x="55435897" y="30489392"/>
                  </a:lnTo>
                  <a:lnTo>
                    <a:pt x="55435897" y="30344610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30344610"/>
                  </a:lnTo>
                  <a:lnTo>
                    <a:pt x="0" y="30344610"/>
                  </a:lnTo>
                  <a:lnTo>
                    <a:pt x="0" y="144780"/>
                  </a:lnTo>
                  <a:close/>
                  <a:moveTo>
                    <a:pt x="0" y="30344610"/>
                  </a:moveTo>
                  <a:lnTo>
                    <a:pt x="144780" y="30344610"/>
                  </a:lnTo>
                  <a:lnTo>
                    <a:pt x="144780" y="30489392"/>
                  </a:lnTo>
                  <a:lnTo>
                    <a:pt x="0" y="30489392"/>
                  </a:lnTo>
                  <a:lnTo>
                    <a:pt x="0" y="30344610"/>
                  </a:lnTo>
                  <a:close/>
                  <a:moveTo>
                    <a:pt x="55435897" y="144780"/>
                  </a:moveTo>
                  <a:lnTo>
                    <a:pt x="55580676" y="144780"/>
                  </a:lnTo>
                  <a:lnTo>
                    <a:pt x="55580676" y="30344610"/>
                  </a:lnTo>
                  <a:lnTo>
                    <a:pt x="55435897" y="30344610"/>
                  </a:lnTo>
                  <a:lnTo>
                    <a:pt x="55435897" y="144780"/>
                  </a:lnTo>
                  <a:close/>
                  <a:moveTo>
                    <a:pt x="144780" y="30344610"/>
                  </a:moveTo>
                  <a:lnTo>
                    <a:pt x="55435897" y="30344610"/>
                  </a:lnTo>
                  <a:lnTo>
                    <a:pt x="55435897" y="30489392"/>
                  </a:lnTo>
                  <a:lnTo>
                    <a:pt x="144780" y="30489392"/>
                  </a:lnTo>
                  <a:lnTo>
                    <a:pt x="144780" y="30344610"/>
                  </a:lnTo>
                  <a:close/>
                  <a:moveTo>
                    <a:pt x="55435897" y="0"/>
                  </a:moveTo>
                  <a:lnTo>
                    <a:pt x="55580676" y="0"/>
                  </a:lnTo>
                  <a:lnTo>
                    <a:pt x="55580676" y="144780"/>
                  </a:lnTo>
                  <a:lnTo>
                    <a:pt x="55435897" y="144780"/>
                  </a:lnTo>
                  <a:lnTo>
                    <a:pt x="55435897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55435897" y="0"/>
                  </a:lnTo>
                  <a:lnTo>
                    <a:pt x="55435897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2B1B10"/>
            </a:solidFill>
          </p:spPr>
        </p:sp>
      </p:grpSp>
      <p:sp>
        <p:nvSpPr>
          <p:cNvPr id="5" name="Freeform 5"/>
          <p:cNvSpPr/>
          <p:nvPr/>
        </p:nvSpPr>
        <p:spPr>
          <a:xfrm>
            <a:off x="14208763" y="3656003"/>
            <a:ext cx="3049574" cy="3734085"/>
          </a:xfrm>
          <a:custGeom>
            <a:avLst/>
            <a:gdLst/>
            <a:ahLst/>
            <a:cxnLst/>
            <a:rect l="l" t="t" r="r" b="b"/>
            <a:pathLst>
              <a:path w="3049574" h="3734085">
                <a:moveTo>
                  <a:pt x="0" y="0"/>
                </a:moveTo>
                <a:lnTo>
                  <a:pt x="3049574" y="0"/>
                </a:lnTo>
                <a:lnTo>
                  <a:pt x="3049574" y="3734085"/>
                </a:lnTo>
                <a:lnTo>
                  <a:pt x="0" y="37340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flipH="1">
            <a:off x="1027753" y="5521876"/>
            <a:ext cx="3051484" cy="3736424"/>
          </a:xfrm>
          <a:custGeom>
            <a:avLst/>
            <a:gdLst/>
            <a:ahLst/>
            <a:cxnLst/>
            <a:rect l="l" t="t" r="r" b="b"/>
            <a:pathLst>
              <a:path w="3051484" h="3736424">
                <a:moveTo>
                  <a:pt x="3051484" y="0"/>
                </a:moveTo>
                <a:lnTo>
                  <a:pt x="0" y="0"/>
                </a:lnTo>
                <a:lnTo>
                  <a:pt x="0" y="3736424"/>
                </a:lnTo>
                <a:lnTo>
                  <a:pt x="3051484" y="3736424"/>
                </a:lnTo>
                <a:lnTo>
                  <a:pt x="3051484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3363666" y="1911760"/>
            <a:ext cx="11560668" cy="2818051"/>
          </a:xfrm>
          <a:custGeom>
            <a:avLst/>
            <a:gdLst/>
            <a:ahLst/>
            <a:cxnLst/>
            <a:rect l="l" t="t" r="r" b="b"/>
            <a:pathLst>
              <a:path w="11560668" h="2818051">
                <a:moveTo>
                  <a:pt x="0" y="0"/>
                </a:moveTo>
                <a:lnTo>
                  <a:pt x="11560668" y="0"/>
                </a:lnTo>
                <a:lnTo>
                  <a:pt x="11560668" y="2818051"/>
                </a:lnTo>
                <a:lnTo>
                  <a:pt x="0" y="281805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4079237" y="5950244"/>
            <a:ext cx="10129525" cy="2636712"/>
          </a:xfrm>
          <a:custGeom>
            <a:avLst/>
            <a:gdLst/>
            <a:ahLst/>
            <a:cxnLst/>
            <a:rect l="l" t="t" r="r" b="b"/>
            <a:pathLst>
              <a:path w="10129525" h="2636712">
                <a:moveTo>
                  <a:pt x="0" y="0"/>
                </a:moveTo>
                <a:lnTo>
                  <a:pt x="10129526" y="0"/>
                </a:lnTo>
                <a:lnTo>
                  <a:pt x="10129526" y="2636712"/>
                </a:lnTo>
                <a:lnTo>
                  <a:pt x="0" y="263671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275738" y="469371"/>
            <a:ext cx="17736524" cy="10286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Top 5 best seller pizzas by total pizzas sold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45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75738" y="278717"/>
            <a:ext cx="17736524" cy="9729565"/>
            <a:chOff x="0" y="0"/>
            <a:chExt cx="55580676" cy="30489390"/>
          </a:xfrm>
        </p:grpSpPr>
        <p:sp>
          <p:nvSpPr>
            <p:cNvPr id="3" name="Freeform 3"/>
            <p:cNvSpPr/>
            <p:nvPr/>
          </p:nvSpPr>
          <p:spPr>
            <a:xfrm>
              <a:off x="72390" y="72390"/>
              <a:ext cx="55435893" cy="30344612"/>
            </a:xfrm>
            <a:custGeom>
              <a:avLst/>
              <a:gdLst/>
              <a:ahLst/>
              <a:cxnLst/>
              <a:rect l="l" t="t" r="r" b="b"/>
              <a:pathLst>
                <a:path w="55435893" h="30344612">
                  <a:moveTo>
                    <a:pt x="0" y="0"/>
                  </a:moveTo>
                  <a:lnTo>
                    <a:pt x="55435893" y="0"/>
                  </a:lnTo>
                  <a:lnTo>
                    <a:pt x="55435893" y="30344612"/>
                  </a:lnTo>
                  <a:lnTo>
                    <a:pt x="0" y="303446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55580676" cy="30489392"/>
            </a:xfrm>
            <a:custGeom>
              <a:avLst/>
              <a:gdLst/>
              <a:ahLst/>
              <a:cxnLst/>
              <a:rect l="l" t="t" r="r" b="b"/>
              <a:pathLst>
                <a:path w="55580676" h="30489392">
                  <a:moveTo>
                    <a:pt x="55435897" y="30344610"/>
                  </a:moveTo>
                  <a:lnTo>
                    <a:pt x="55580676" y="30344610"/>
                  </a:lnTo>
                  <a:lnTo>
                    <a:pt x="55580676" y="30489392"/>
                  </a:lnTo>
                  <a:lnTo>
                    <a:pt x="55435897" y="30489392"/>
                  </a:lnTo>
                  <a:lnTo>
                    <a:pt x="55435897" y="30344610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30344610"/>
                  </a:lnTo>
                  <a:lnTo>
                    <a:pt x="0" y="30344610"/>
                  </a:lnTo>
                  <a:lnTo>
                    <a:pt x="0" y="144780"/>
                  </a:lnTo>
                  <a:close/>
                  <a:moveTo>
                    <a:pt x="0" y="30344610"/>
                  </a:moveTo>
                  <a:lnTo>
                    <a:pt x="144780" y="30344610"/>
                  </a:lnTo>
                  <a:lnTo>
                    <a:pt x="144780" y="30489392"/>
                  </a:lnTo>
                  <a:lnTo>
                    <a:pt x="0" y="30489392"/>
                  </a:lnTo>
                  <a:lnTo>
                    <a:pt x="0" y="30344610"/>
                  </a:lnTo>
                  <a:close/>
                  <a:moveTo>
                    <a:pt x="55435897" y="144780"/>
                  </a:moveTo>
                  <a:lnTo>
                    <a:pt x="55580676" y="144780"/>
                  </a:lnTo>
                  <a:lnTo>
                    <a:pt x="55580676" y="30344610"/>
                  </a:lnTo>
                  <a:lnTo>
                    <a:pt x="55435897" y="30344610"/>
                  </a:lnTo>
                  <a:lnTo>
                    <a:pt x="55435897" y="144780"/>
                  </a:lnTo>
                  <a:close/>
                  <a:moveTo>
                    <a:pt x="144780" y="30344610"/>
                  </a:moveTo>
                  <a:lnTo>
                    <a:pt x="55435897" y="30344610"/>
                  </a:lnTo>
                  <a:lnTo>
                    <a:pt x="55435897" y="30489392"/>
                  </a:lnTo>
                  <a:lnTo>
                    <a:pt x="144780" y="30489392"/>
                  </a:lnTo>
                  <a:lnTo>
                    <a:pt x="144780" y="30344610"/>
                  </a:lnTo>
                  <a:close/>
                  <a:moveTo>
                    <a:pt x="55435897" y="0"/>
                  </a:moveTo>
                  <a:lnTo>
                    <a:pt x="55580676" y="0"/>
                  </a:lnTo>
                  <a:lnTo>
                    <a:pt x="55580676" y="144780"/>
                  </a:lnTo>
                  <a:lnTo>
                    <a:pt x="55435897" y="144780"/>
                  </a:lnTo>
                  <a:lnTo>
                    <a:pt x="55435897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55435897" y="0"/>
                  </a:lnTo>
                  <a:lnTo>
                    <a:pt x="55435897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2B1B10"/>
            </a:solidFill>
          </p:spPr>
        </p:sp>
      </p:grpSp>
      <p:sp>
        <p:nvSpPr>
          <p:cNvPr id="5" name="Freeform 5"/>
          <p:cNvSpPr/>
          <p:nvPr/>
        </p:nvSpPr>
        <p:spPr>
          <a:xfrm>
            <a:off x="624574" y="1896467"/>
            <a:ext cx="2386721" cy="3582321"/>
          </a:xfrm>
          <a:custGeom>
            <a:avLst/>
            <a:gdLst/>
            <a:ahLst/>
            <a:cxnLst/>
            <a:rect l="l" t="t" r="r" b="b"/>
            <a:pathLst>
              <a:path w="2386721" h="3582321">
                <a:moveTo>
                  <a:pt x="0" y="0"/>
                </a:moveTo>
                <a:lnTo>
                  <a:pt x="2386721" y="0"/>
                </a:lnTo>
                <a:lnTo>
                  <a:pt x="2386721" y="3582321"/>
                </a:lnTo>
                <a:lnTo>
                  <a:pt x="0" y="35823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5269136" y="5675979"/>
            <a:ext cx="2386721" cy="3582321"/>
          </a:xfrm>
          <a:custGeom>
            <a:avLst/>
            <a:gdLst/>
            <a:ahLst/>
            <a:cxnLst/>
            <a:rect l="l" t="t" r="r" b="b"/>
            <a:pathLst>
              <a:path w="2386721" h="3582321">
                <a:moveTo>
                  <a:pt x="0" y="0"/>
                </a:moveTo>
                <a:lnTo>
                  <a:pt x="2386721" y="0"/>
                </a:lnTo>
                <a:lnTo>
                  <a:pt x="2386721" y="3582321"/>
                </a:lnTo>
                <a:lnTo>
                  <a:pt x="0" y="35823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3843913" y="1896467"/>
            <a:ext cx="13371640" cy="3247033"/>
          </a:xfrm>
          <a:custGeom>
            <a:avLst/>
            <a:gdLst/>
            <a:ahLst/>
            <a:cxnLst/>
            <a:rect l="l" t="t" r="r" b="b"/>
            <a:pathLst>
              <a:path w="13371640" h="3247033">
                <a:moveTo>
                  <a:pt x="0" y="0"/>
                </a:moveTo>
                <a:lnTo>
                  <a:pt x="13371640" y="0"/>
                </a:lnTo>
                <a:lnTo>
                  <a:pt x="13371640" y="3247033"/>
                </a:lnTo>
                <a:lnTo>
                  <a:pt x="0" y="324703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430725" y="5783588"/>
            <a:ext cx="13131605" cy="3123430"/>
          </a:xfrm>
          <a:custGeom>
            <a:avLst/>
            <a:gdLst/>
            <a:ahLst/>
            <a:cxnLst/>
            <a:rect l="l" t="t" r="r" b="b"/>
            <a:pathLst>
              <a:path w="13131605" h="3123430">
                <a:moveTo>
                  <a:pt x="0" y="0"/>
                </a:moveTo>
                <a:lnTo>
                  <a:pt x="13131605" y="0"/>
                </a:lnTo>
                <a:lnTo>
                  <a:pt x="13131605" y="3123430"/>
                </a:lnTo>
                <a:lnTo>
                  <a:pt x="0" y="312343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275738" y="421746"/>
            <a:ext cx="17736524" cy="1170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20"/>
              </a:lnSpc>
            </a:pPr>
            <a:r>
              <a:rPr lang="en-US" sz="68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Least 5 sold pizzas by total pizzas sold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629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35129" y="351655"/>
            <a:ext cx="8001021" cy="4330946"/>
          </a:xfrm>
          <a:custGeom>
            <a:avLst/>
            <a:gdLst/>
            <a:ahLst/>
            <a:cxnLst/>
            <a:rect l="l" t="t" r="r" b="b"/>
            <a:pathLst>
              <a:path w="8001021" h="4330946">
                <a:moveTo>
                  <a:pt x="0" y="0"/>
                </a:moveTo>
                <a:lnTo>
                  <a:pt x="8001022" y="0"/>
                </a:lnTo>
                <a:lnTo>
                  <a:pt x="8001022" y="4330946"/>
                </a:lnTo>
                <a:lnTo>
                  <a:pt x="0" y="43309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35129" y="6254981"/>
            <a:ext cx="17447062" cy="3681541"/>
          </a:xfrm>
          <a:custGeom>
            <a:avLst/>
            <a:gdLst/>
            <a:ahLst/>
            <a:cxnLst/>
            <a:rect l="l" t="t" r="r" b="b"/>
            <a:pathLst>
              <a:path w="17447062" h="3681541">
                <a:moveTo>
                  <a:pt x="0" y="0"/>
                </a:moveTo>
                <a:lnTo>
                  <a:pt x="17447063" y="0"/>
                </a:lnTo>
                <a:lnTo>
                  <a:pt x="17447063" y="3681540"/>
                </a:lnTo>
                <a:lnTo>
                  <a:pt x="0" y="36815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09" r="-1207" b="-309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8336151" y="294505"/>
            <a:ext cx="9446041" cy="3936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41916" lvl="1" indent="-270958" algn="l">
              <a:lnSpc>
                <a:spcPts val="3514"/>
              </a:lnSpc>
              <a:buFont typeface="Arial"/>
              <a:buChar char="•"/>
            </a:pPr>
            <a:r>
              <a:rPr lang="en-US" sz="2510">
                <a:solidFill>
                  <a:srgbClr val="F4E038"/>
                </a:solidFill>
                <a:latin typeface="Canva Sans"/>
                <a:ea typeface="Canva Sans"/>
                <a:cs typeface="Canva Sans"/>
                <a:sym typeface="Canva Sans"/>
              </a:rPr>
              <a:t>Data forecasting suggests a 10% drop in monthly revenue for next 3 month.</a:t>
            </a:r>
          </a:p>
          <a:p>
            <a:pPr marL="541916" lvl="1" indent="-270958" algn="l">
              <a:lnSpc>
                <a:spcPts val="3514"/>
              </a:lnSpc>
              <a:buFont typeface="Arial"/>
              <a:buChar char="•"/>
            </a:pPr>
            <a:r>
              <a:rPr lang="en-US" sz="2510">
                <a:solidFill>
                  <a:srgbClr val="F4E038"/>
                </a:solidFill>
                <a:latin typeface="Canva Sans"/>
                <a:ea typeface="Canva Sans"/>
                <a:cs typeface="Canva Sans"/>
                <a:sym typeface="Canva Sans"/>
              </a:rPr>
              <a:t>Prices of pizzas and pizza unit sales can be altered generate extra Revenue.</a:t>
            </a:r>
          </a:p>
          <a:p>
            <a:pPr marL="541916" lvl="1" indent="-270958" algn="l">
              <a:lnSpc>
                <a:spcPts val="3514"/>
              </a:lnSpc>
              <a:buFont typeface="Arial"/>
              <a:buChar char="•"/>
            </a:pPr>
            <a:r>
              <a:rPr lang="en-US" sz="2510">
                <a:solidFill>
                  <a:srgbClr val="F4E038"/>
                </a:solidFill>
                <a:latin typeface="Canva Sans"/>
                <a:ea typeface="Canva Sans"/>
                <a:cs typeface="Canva Sans"/>
                <a:sym typeface="Canva Sans"/>
              </a:rPr>
              <a:t> Here the data is analysed by the pizza Category to increase the revenue</a:t>
            </a:r>
          </a:p>
          <a:p>
            <a:pPr marL="541916" lvl="1" indent="-270958" algn="l">
              <a:lnSpc>
                <a:spcPts val="3514"/>
              </a:lnSpc>
              <a:buFont typeface="Arial"/>
              <a:buChar char="•"/>
            </a:pPr>
            <a:r>
              <a:rPr lang="en-US" sz="2510">
                <a:solidFill>
                  <a:srgbClr val="F4E038"/>
                </a:solidFill>
                <a:latin typeface="Canva Sans"/>
                <a:ea typeface="Canva Sans"/>
                <a:cs typeface="Canva Sans"/>
                <a:sym typeface="Canva Sans"/>
              </a:rPr>
              <a:t>Pizza prices can be increased upto 0.5%-1% , as well as pizza unit sales can be increased upto 7% to increase the revenue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35129" y="5224316"/>
            <a:ext cx="9062681" cy="4317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54" lvl="1" indent="-269877" algn="l">
              <a:lnSpc>
                <a:spcPts val="3500"/>
              </a:lnSpc>
              <a:buFont typeface="Arial"/>
              <a:buChar char="•"/>
            </a:pPr>
            <a:r>
              <a:rPr lang="en-US" sz="2500">
                <a:solidFill>
                  <a:srgbClr val="F4E038"/>
                </a:solidFill>
                <a:latin typeface="Canva Sans"/>
                <a:ea typeface="Canva Sans"/>
                <a:cs typeface="Canva Sans"/>
                <a:sym typeface="Canva Sans"/>
              </a:rPr>
              <a:t>Following measures can lead to 11% increase in revenue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2B290FF-2F86-F57D-6D93-3B5E2348F6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9199" y="4381335"/>
            <a:ext cx="8942992" cy="167441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1B1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57198" y="2337798"/>
            <a:ext cx="16773604" cy="5741516"/>
            <a:chOff x="0" y="0"/>
            <a:chExt cx="52563188" cy="17992100"/>
          </a:xfrm>
        </p:grpSpPr>
        <p:sp>
          <p:nvSpPr>
            <p:cNvPr id="3" name="Freeform 3"/>
            <p:cNvSpPr/>
            <p:nvPr/>
          </p:nvSpPr>
          <p:spPr>
            <a:xfrm>
              <a:off x="72390" y="72390"/>
              <a:ext cx="52418409" cy="17847321"/>
            </a:xfrm>
            <a:custGeom>
              <a:avLst/>
              <a:gdLst/>
              <a:ahLst/>
              <a:cxnLst/>
              <a:rect l="l" t="t" r="r" b="b"/>
              <a:pathLst>
                <a:path w="52418409" h="17847321">
                  <a:moveTo>
                    <a:pt x="0" y="0"/>
                  </a:moveTo>
                  <a:lnTo>
                    <a:pt x="52418409" y="0"/>
                  </a:lnTo>
                  <a:lnTo>
                    <a:pt x="52418409" y="17847321"/>
                  </a:lnTo>
                  <a:lnTo>
                    <a:pt x="0" y="178473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52563185" cy="17992100"/>
            </a:xfrm>
            <a:custGeom>
              <a:avLst/>
              <a:gdLst/>
              <a:ahLst/>
              <a:cxnLst/>
              <a:rect l="l" t="t" r="r" b="b"/>
              <a:pathLst>
                <a:path w="52563185" h="17992100">
                  <a:moveTo>
                    <a:pt x="52418407" y="17847320"/>
                  </a:moveTo>
                  <a:lnTo>
                    <a:pt x="52563185" y="17847320"/>
                  </a:lnTo>
                  <a:lnTo>
                    <a:pt x="52563185" y="17992100"/>
                  </a:lnTo>
                  <a:lnTo>
                    <a:pt x="52418407" y="17992100"/>
                  </a:lnTo>
                  <a:lnTo>
                    <a:pt x="52418407" y="17847320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17847320"/>
                  </a:lnTo>
                  <a:lnTo>
                    <a:pt x="0" y="17847320"/>
                  </a:lnTo>
                  <a:lnTo>
                    <a:pt x="0" y="144780"/>
                  </a:lnTo>
                  <a:close/>
                  <a:moveTo>
                    <a:pt x="0" y="17847320"/>
                  </a:moveTo>
                  <a:lnTo>
                    <a:pt x="144780" y="17847320"/>
                  </a:lnTo>
                  <a:lnTo>
                    <a:pt x="144780" y="17992100"/>
                  </a:lnTo>
                  <a:lnTo>
                    <a:pt x="0" y="17992100"/>
                  </a:lnTo>
                  <a:lnTo>
                    <a:pt x="0" y="17847320"/>
                  </a:lnTo>
                  <a:close/>
                  <a:moveTo>
                    <a:pt x="52418407" y="144780"/>
                  </a:moveTo>
                  <a:lnTo>
                    <a:pt x="52563185" y="144780"/>
                  </a:lnTo>
                  <a:lnTo>
                    <a:pt x="52563185" y="17847320"/>
                  </a:lnTo>
                  <a:lnTo>
                    <a:pt x="52418407" y="17847320"/>
                  </a:lnTo>
                  <a:lnTo>
                    <a:pt x="52418407" y="144780"/>
                  </a:lnTo>
                  <a:close/>
                  <a:moveTo>
                    <a:pt x="144780" y="17847320"/>
                  </a:moveTo>
                  <a:lnTo>
                    <a:pt x="52418407" y="17847320"/>
                  </a:lnTo>
                  <a:lnTo>
                    <a:pt x="52418407" y="17992100"/>
                  </a:lnTo>
                  <a:lnTo>
                    <a:pt x="144780" y="17992100"/>
                  </a:lnTo>
                  <a:lnTo>
                    <a:pt x="144780" y="17847320"/>
                  </a:lnTo>
                  <a:close/>
                  <a:moveTo>
                    <a:pt x="52418407" y="0"/>
                  </a:moveTo>
                  <a:lnTo>
                    <a:pt x="52563185" y="0"/>
                  </a:lnTo>
                  <a:lnTo>
                    <a:pt x="52563185" y="144780"/>
                  </a:lnTo>
                  <a:lnTo>
                    <a:pt x="52418407" y="144780"/>
                  </a:lnTo>
                  <a:lnTo>
                    <a:pt x="52418407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52418407" y="0"/>
                  </a:lnTo>
                  <a:lnTo>
                    <a:pt x="52418407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2B1B10"/>
            </a:solidFill>
          </p:spPr>
        </p:sp>
      </p:grpSp>
      <p:sp>
        <p:nvSpPr>
          <p:cNvPr id="5" name="Freeform 5"/>
          <p:cNvSpPr/>
          <p:nvPr/>
        </p:nvSpPr>
        <p:spPr>
          <a:xfrm>
            <a:off x="16592884" y="3747736"/>
            <a:ext cx="4213695" cy="4512659"/>
          </a:xfrm>
          <a:custGeom>
            <a:avLst/>
            <a:gdLst/>
            <a:ahLst/>
            <a:cxnLst/>
            <a:rect l="l" t="t" r="r" b="b"/>
            <a:pathLst>
              <a:path w="4213695" h="4512659">
                <a:moveTo>
                  <a:pt x="0" y="0"/>
                </a:moveTo>
                <a:lnTo>
                  <a:pt x="4213696" y="0"/>
                </a:lnTo>
                <a:lnTo>
                  <a:pt x="4213696" y="4512659"/>
                </a:lnTo>
                <a:lnTo>
                  <a:pt x="0" y="45126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264508" y="1308046"/>
            <a:ext cx="18023492" cy="8567826"/>
          </a:xfrm>
          <a:custGeom>
            <a:avLst/>
            <a:gdLst/>
            <a:ahLst/>
            <a:cxnLst/>
            <a:rect l="l" t="t" r="r" b="b"/>
            <a:pathLst>
              <a:path w="18023492" h="8567826">
                <a:moveTo>
                  <a:pt x="0" y="0"/>
                </a:moveTo>
                <a:lnTo>
                  <a:pt x="18023492" y="0"/>
                </a:lnTo>
                <a:lnTo>
                  <a:pt x="18023492" y="8567825"/>
                </a:lnTo>
                <a:lnTo>
                  <a:pt x="0" y="856782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69" r="-169" b="-3260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714157" y="-91440"/>
            <a:ext cx="17039868" cy="1120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F68C29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Prepared A Dashboard Through The Pizza Dataset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45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75738" y="278717"/>
            <a:ext cx="17736524" cy="9729565"/>
            <a:chOff x="0" y="0"/>
            <a:chExt cx="55580676" cy="30489390"/>
          </a:xfrm>
        </p:grpSpPr>
        <p:sp>
          <p:nvSpPr>
            <p:cNvPr id="3" name="Freeform 3"/>
            <p:cNvSpPr/>
            <p:nvPr/>
          </p:nvSpPr>
          <p:spPr>
            <a:xfrm>
              <a:off x="72390" y="72390"/>
              <a:ext cx="55435893" cy="30344612"/>
            </a:xfrm>
            <a:custGeom>
              <a:avLst/>
              <a:gdLst/>
              <a:ahLst/>
              <a:cxnLst/>
              <a:rect l="l" t="t" r="r" b="b"/>
              <a:pathLst>
                <a:path w="55435893" h="30344612">
                  <a:moveTo>
                    <a:pt x="0" y="0"/>
                  </a:moveTo>
                  <a:lnTo>
                    <a:pt x="55435893" y="0"/>
                  </a:lnTo>
                  <a:lnTo>
                    <a:pt x="55435893" y="30344612"/>
                  </a:lnTo>
                  <a:lnTo>
                    <a:pt x="0" y="303446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55580676" cy="30489392"/>
            </a:xfrm>
            <a:custGeom>
              <a:avLst/>
              <a:gdLst/>
              <a:ahLst/>
              <a:cxnLst/>
              <a:rect l="l" t="t" r="r" b="b"/>
              <a:pathLst>
                <a:path w="55580676" h="30489392">
                  <a:moveTo>
                    <a:pt x="55435897" y="30344610"/>
                  </a:moveTo>
                  <a:lnTo>
                    <a:pt x="55580676" y="30344610"/>
                  </a:lnTo>
                  <a:lnTo>
                    <a:pt x="55580676" y="30489392"/>
                  </a:lnTo>
                  <a:lnTo>
                    <a:pt x="55435897" y="30489392"/>
                  </a:lnTo>
                  <a:lnTo>
                    <a:pt x="55435897" y="30344610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30344610"/>
                  </a:lnTo>
                  <a:lnTo>
                    <a:pt x="0" y="30344610"/>
                  </a:lnTo>
                  <a:lnTo>
                    <a:pt x="0" y="144780"/>
                  </a:lnTo>
                  <a:close/>
                  <a:moveTo>
                    <a:pt x="0" y="30344610"/>
                  </a:moveTo>
                  <a:lnTo>
                    <a:pt x="144780" y="30344610"/>
                  </a:lnTo>
                  <a:lnTo>
                    <a:pt x="144780" y="30489392"/>
                  </a:lnTo>
                  <a:lnTo>
                    <a:pt x="0" y="30489392"/>
                  </a:lnTo>
                  <a:lnTo>
                    <a:pt x="0" y="30344610"/>
                  </a:lnTo>
                  <a:close/>
                  <a:moveTo>
                    <a:pt x="55435897" y="144780"/>
                  </a:moveTo>
                  <a:lnTo>
                    <a:pt x="55580676" y="144780"/>
                  </a:lnTo>
                  <a:lnTo>
                    <a:pt x="55580676" y="30344610"/>
                  </a:lnTo>
                  <a:lnTo>
                    <a:pt x="55435897" y="30344610"/>
                  </a:lnTo>
                  <a:lnTo>
                    <a:pt x="55435897" y="144780"/>
                  </a:lnTo>
                  <a:close/>
                  <a:moveTo>
                    <a:pt x="144780" y="30344610"/>
                  </a:moveTo>
                  <a:lnTo>
                    <a:pt x="55435897" y="30344610"/>
                  </a:lnTo>
                  <a:lnTo>
                    <a:pt x="55435897" y="30489392"/>
                  </a:lnTo>
                  <a:lnTo>
                    <a:pt x="144780" y="30489392"/>
                  </a:lnTo>
                  <a:lnTo>
                    <a:pt x="144780" y="30344610"/>
                  </a:lnTo>
                  <a:close/>
                  <a:moveTo>
                    <a:pt x="55435897" y="0"/>
                  </a:moveTo>
                  <a:lnTo>
                    <a:pt x="55580676" y="0"/>
                  </a:lnTo>
                  <a:lnTo>
                    <a:pt x="55580676" y="144780"/>
                  </a:lnTo>
                  <a:lnTo>
                    <a:pt x="55435897" y="144780"/>
                  </a:lnTo>
                  <a:lnTo>
                    <a:pt x="55435897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55435897" y="0"/>
                  </a:lnTo>
                  <a:lnTo>
                    <a:pt x="55435897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2B1B10"/>
            </a:solidFill>
          </p:spPr>
        </p:sp>
      </p:grpSp>
      <p:sp>
        <p:nvSpPr>
          <p:cNvPr id="5" name="Freeform 5"/>
          <p:cNvSpPr/>
          <p:nvPr/>
        </p:nvSpPr>
        <p:spPr>
          <a:xfrm rot="-1320666">
            <a:off x="10344818" y="5367477"/>
            <a:ext cx="4283407" cy="1981076"/>
          </a:xfrm>
          <a:custGeom>
            <a:avLst/>
            <a:gdLst/>
            <a:ahLst/>
            <a:cxnLst/>
            <a:rect l="l" t="t" r="r" b="b"/>
            <a:pathLst>
              <a:path w="4283407" h="1981076">
                <a:moveTo>
                  <a:pt x="0" y="0"/>
                </a:moveTo>
                <a:lnTo>
                  <a:pt x="4283407" y="0"/>
                </a:lnTo>
                <a:lnTo>
                  <a:pt x="4283407" y="1981075"/>
                </a:lnTo>
                <a:lnTo>
                  <a:pt x="0" y="19810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1358480" flipH="1">
            <a:off x="2124373" y="5836770"/>
            <a:ext cx="4283407" cy="1981076"/>
          </a:xfrm>
          <a:custGeom>
            <a:avLst/>
            <a:gdLst/>
            <a:ahLst/>
            <a:cxnLst/>
            <a:rect l="l" t="t" r="r" b="b"/>
            <a:pathLst>
              <a:path w="4283407" h="1981076">
                <a:moveTo>
                  <a:pt x="4283407" y="0"/>
                </a:moveTo>
                <a:lnTo>
                  <a:pt x="0" y="0"/>
                </a:lnTo>
                <a:lnTo>
                  <a:pt x="0" y="1981075"/>
                </a:lnTo>
                <a:lnTo>
                  <a:pt x="4283407" y="1981075"/>
                </a:lnTo>
                <a:lnTo>
                  <a:pt x="428340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6729271" y="4541435"/>
            <a:ext cx="3757714" cy="1204129"/>
          </a:xfrm>
          <a:custGeom>
            <a:avLst/>
            <a:gdLst/>
            <a:ahLst/>
            <a:cxnLst/>
            <a:rect l="l" t="t" r="r" b="b"/>
            <a:pathLst>
              <a:path w="3757714" h="1204129">
                <a:moveTo>
                  <a:pt x="0" y="0"/>
                </a:moveTo>
                <a:lnTo>
                  <a:pt x="3757714" y="0"/>
                </a:lnTo>
                <a:lnTo>
                  <a:pt x="3757714" y="1204130"/>
                </a:lnTo>
                <a:lnTo>
                  <a:pt x="0" y="120413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908110" y="2369554"/>
            <a:ext cx="15351190" cy="1514966"/>
          </a:xfrm>
          <a:custGeom>
            <a:avLst/>
            <a:gdLst/>
            <a:ahLst/>
            <a:cxnLst/>
            <a:rect l="l" t="t" r="r" b="b"/>
            <a:pathLst>
              <a:path w="15351190" h="1514966">
                <a:moveTo>
                  <a:pt x="0" y="0"/>
                </a:moveTo>
                <a:lnTo>
                  <a:pt x="15351190" y="0"/>
                </a:lnTo>
                <a:lnTo>
                  <a:pt x="15351190" y="1514966"/>
                </a:lnTo>
                <a:lnTo>
                  <a:pt x="0" y="151496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1748" b="-1748"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275738" y="454538"/>
            <a:ext cx="17736524" cy="11610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06"/>
              </a:lnSpc>
            </a:pPr>
            <a:r>
              <a:rPr lang="en-US" sz="679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What is the total Revenue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45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75738" y="278717"/>
            <a:ext cx="17736524" cy="9729565"/>
            <a:chOff x="0" y="0"/>
            <a:chExt cx="55580676" cy="30489390"/>
          </a:xfrm>
        </p:grpSpPr>
        <p:sp>
          <p:nvSpPr>
            <p:cNvPr id="3" name="Freeform 3"/>
            <p:cNvSpPr/>
            <p:nvPr/>
          </p:nvSpPr>
          <p:spPr>
            <a:xfrm>
              <a:off x="72390" y="72390"/>
              <a:ext cx="55435893" cy="30344612"/>
            </a:xfrm>
            <a:custGeom>
              <a:avLst/>
              <a:gdLst/>
              <a:ahLst/>
              <a:cxnLst/>
              <a:rect l="l" t="t" r="r" b="b"/>
              <a:pathLst>
                <a:path w="55435893" h="30344612">
                  <a:moveTo>
                    <a:pt x="0" y="0"/>
                  </a:moveTo>
                  <a:lnTo>
                    <a:pt x="55435893" y="0"/>
                  </a:lnTo>
                  <a:lnTo>
                    <a:pt x="55435893" y="30344612"/>
                  </a:lnTo>
                  <a:lnTo>
                    <a:pt x="0" y="303446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55580676" cy="30489392"/>
            </a:xfrm>
            <a:custGeom>
              <a:avLst/>
              <a:gdLst/>
              <a:ahLst/>
              <a:cxnLst/>
              <a:rect l="l" t="t" r="r" b="b"/>
              <a:pathLst>
                <a:path w="55580676" h="30489392">
                  <a:moveTo>
                    <a:pt x="55435897" y="30344610"/>
                  </a:moveTo>
                  <a:lnTo>
                    <a:pt x="55580676" y="30344610"/>
                  </a:lnTo>
                  <a:lnTo>
                    <a:pt x="55580676" y="30489392"/>
                  </a:lnTo>
                  <a:lnTo>
                    <a:pt x="55435897" y="30489392"/>
                  </a:lnTo>
                  <a:lnTo>
                    <a:pt x="55435897" y="30344610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30344610"/>
                  </a:lnTo>
                  <a:lnTo>
                    <a:pt x="0" y="30344610"/>
                  </a:lnTo>
                  <a:lnTo>
                    <a:pt x="0" y="144780"/>
                  </a:lnTo>
                  <a:close/>
                  <a:moveTo>
                    <a:pt x="0" y="30344610"/>
                  </a:moveTo>
                  <a:lnTo>
                    <a:pt x="144780" y="30344610"/>
                  </a:lnTo>
                  <a:lnTo>
                    <a:pt x="144780" y="30489392"/>
                  </a:lnTo>
                  <a:lnTo>
                    <a:pt x="0" y="30489392"/>
                  </a:lnTo>
                  <a:lnTo>
                    <a:pt x="0" y="30344610"/>
                  </a:lnTo>
                  <a:close/>
                  <a:moveTo>
                    <a:pt x="55435897" y="144780"/>
                  </a:moveTo>
                  <a:lnTo>
                    <a:pt x="55580676" y="144780"/>
                  </a:lnTo>
                  <a:lnTo>
                    <a:pt x="55580676" y="30344610"/>
                  </a:lnTo>
                  <a:lnTo>
                    <a:pt x="55435897" y="30344610"/>
                  </a:lnTo>
                  <a:lnTo>
                    <a:pt x="55435897" y="144780"/>
                  </a:lnTo>
                  <a:close/>
                  <a:moveTo>
                    <a:pt x="144780" y="30344610"/>
                  </a:moveTo>
                  <a:lnTo>
                    <a:pt x="55435897" y="30344610"/>
                  </a:lnTo>
                  <a:lnTo>
                    <a:pt x="55435897" y="30489392"/>
                  </a:lnTo>
                  <a:lnTo>
                    <a:pt x="144780" y="30489392"/>
                  </a:lnTo>
                  <a:lnTo>
                    <a:pt x="144780" y="30344610"/>
                  </a:lnTo>
                  <a:close/>
                  <a:moveTo>
                    <a:pt x="55435897" y="0"/>
                  </a:moveTo>
                  <a:lnTo>
                    <a:pt x="55580676" y="0"/>
                  </a:lnTo>
                  <a:lnTo>
                    <a:pt x="55580676" y="144780"/>
                  </a:lnTo>
                  <a:lnTo>
                    <a:pt x="55435897" y="144780"/>
                  </a:lnTo>
                  <a:lnTo>
                    <a:pt x="55435897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55435897" y="0"/>
                  </a:lnTo>
                  <a:lnTo>
                    <a:pt x="55435897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2B1B10"/>
            </a:solidFill>
          </p:spPr>
        </p:sp>
      </p:grpSp>
      <p:sp>
        <p:nvSpPr>
          <p:cNvPr id="5" name="Freeform 5"/>
          <p:cNvSpPr/>
          <p:nvPr/>
        </p:nvSpPr>
        <p:spPr>
          <a:xfrm>
            <a:off x="13081964" y="5400855"/>
            <a:ext cx="4177336" cy="3493297"/>
          </a:xfrm>
          <a:custGeom>
            <a:avLst/>
            <a:gdLst/>
            <a:ahLst/>
            <a:cxnLst/>
            <a:rect l="l" t="t" r="r" b="b"/>
            <a:pathLst>
              <a:path w="4177336" h="3493297">
                <a:moveTo>
                  <a:pt x="0" y="0"/>
                </a:moveTo>
                <a:lnTo>
                  <a:pt x="4177336" y="0"/>
                </a:lnTo>
                <a:lnTo>
                  <a:pt x="4177336" y="3493297"/>
                </a:lnTo>
                <a:lnTo>
                  <a:pt x="0" y="34932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265185" y="5325591"/>
            <a:ext cx="4220103" cy="3529061"/>
          </a:xfrm>
          <a:custGeom>
            <a:avLst/>
            <a:gdLst/>
            <a:ahLst/>
            <a:cxnLst/>
            <a:rect l="l" t="t" r="r" b="b"/>
            <a:pathLst>
              <a:path w="4220103" h="3529061">
                <a:moveTo>
                  <a:pt x="0" y="0"/>
                </a:moveTo>
                <a:lnTo>
                  <a:pt x="4220103" y="0"/>
                </a:lnTo>
                <a:lnTo>
                  <a:pt x="4220103" y="3529061"/>
                </a:lnTo>
                <a:lnTo>
                  <a:pt x="0" y="35290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938698" y="2839397"/>
            <a:ext cx="14410604" cy="1370755"/>
          </a:xfrm>
          <a:custGeom>
            <a:avLst/>
            <a:gdLst/>
            <a:ahLst/>
            <a:cxnLst/>
            <a:rect l="l" t="t" r="r" b="b"/>
            <a:pathLst>
              <a:path w="14410604" h="1370755">
                <a:moveTo>
                  <a:pt x="0" y="0"/>
                </a:moveTo>
                <a:lnTo>
                  <a:pt x="14410604" y="0"/>
                </a:lnTo>
                <a:lnTo>
                  <a:pt x="14410604" y="1370755"/>
                </a:lnTo>
                <a:lnTo>
                  <a:pt x="0" y="137075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4412" b="-4412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6210819" y="5400855"/>
            <a:ext cx="5866361" cy="1689266"/>
          </a:xfrm>
          <a:custGeom>
            <a:avLst/>
            <a:gdLst/>
            <a:ahLst/>
            <a:cxnLst/>
            <a:rect l="l" t="t" r="r" b="b"/>
            <a:pathLst>
              <a:path w="5866361" h="1689266">
                <a:moveTo>
                  <a:pt x="0" y="0"/>
                </a:moveTo>
                <a:lnTo>
                  <a:pt x="5866362" y="0"/>
                </a:lnTo>
                <a:lnTo>
                  <a:pt x="5866362" y="1689266"/>
                </a:lnTo>
                <a:lnTo>
                  <a:pt x="0" y="168926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275738" y="478390"/>
            <a:ext cx="17736524" cy="1170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20"/>
              </a:lnSpc>
            </a:pPr>
            <a:r>
              <a:rPr lang="en-US" sz="68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What is the average order value per user?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45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75738" y="278717"/>
            <a:ext cx="17736524" cy="9729565"/>
            <a:chOff x="0" y="0"/>
            <a:chExt cx="55580676" cy="30489390"/>
          </a:xfrm>
        </p:grpSpPr>
        <p:sp>
          <p:nvSpPr>
            <p:cNvPr id="3" name="Freeform 3"/>
            <p:cNvSpPr/>
            <p:nvPr/>
          </p:nvSpPr>
          <p:spPr>
            <a:xfrm>
              <a:off x="72390" y="72390"/>
              <a:ext cx="55435893" cy="30344612"/>
            </a:xfrm>
            <a:custGeom>
              <a:avLst/>
              <a:gdLst/>
              <a:ahLst/>
              <a:cxnLst/>
              <a:rect l="l" t="t" r="r" b="b"/>
              <a:pathLst>
                <a:path w="55435893" h="30344612">
                  <a:moveTo>
                    <a:pt x="0" y="0"/>
                  </a:moveTo>
                  <a:lnTo>
                    <a:pt x="55435893" y="0"/>
                  </a:lnTo>
                  <a:lnTo>
                    <a:pt x="55435893" y="30344612"/>
                  </a:lnTo>
                  <a:lnTo>
                    <a:pt x="0" y="303446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55580676" cy="30489392"/>
            </a:xfrm>
            <a:custGeom>
              <a:avLst/>
              <a:gdLst/>
              <a:ahLst/>
              <a:cxnLst/>
              <a:rect l="l" t="t" r="r" b="b"/>
              <a:pathLst>
                <a:path w="55580676" h="30489392">
                  <a:moveTo>
                    <a:pt x="55435897" y="30344610"/>
                  </a:moveTo>
                  <a:lnTo>
                    <a:pt x="55580676" y="30344610"/>
                  </a:lnTo>
                  <a:lnTo>
                    <a:pt x="55580676" y="30489392"/>
                  </a:lnTo>
                  <a:lnTo>
                    <a:pt x="55435897" y="30489392"/>
                  </a:lnTo>
                  <a:lnTo>
                    <a:pt x="55435897" y="30344610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30344610"/>
                  </a:lnTo>
                  <a:lnTo>
                    <a:pt x="0" y="30344610"/>
                  </a:lnTo>
                  <a:lnTo>
                    <a:pt x="0" y="144780"/>
                  </a:lnTo>
                  <a:close/>
                  <a:moveTo>
                    <a:pt x="0" y="30344610"/>
                  </a:moveTo>
                  <a:lnTo>
                    <a:pt x="144780" y="30344610"/>
                  </a:lnTo>
                  <a:lnTo>
                    <a:pt x="144780" y="30489392"/>
                  </a:lnTo>
                  <a:lnTo>
                    <a:pt x="0" y="30489392"/>
                  </a:lnTo>
                  <a:lnTo>
                    <a:pt x="0" y="30344610"/>
                  </a:lnTo>
                  <a:close/>
                  <a:moveTo>
                    <a:pt x="55435897" y="144780"/>
                  </a:moveTo>
                  <a:lnTo>
                    <a:pt x="55580676" y="144780"/>
                  </a:lnTo>
                  <a:lnTo>
                    <a:pt x="55580676" y="30344610"/>
                  </a:lnTo>
                  <a:lnTo>
                    <a:pt x="55435897" y="30344610"/>
                  </a:lnTo>
                  <a:lnTo>
                    <a:pt x="55435897" y="144780"/>
                  </a:lnTo>
                  <a:close/>
                  <a:moveTo>
                    <a:pt x="144780" y="30344610"/>
                  </a:moveTo>
                  <a:lnTo>
                    <a:pt x="55435897" y="30344610"/>
                  </a:lnTo>
                  <a:lnTo>
                    <a:pt x="55435897" y="30489392"/>
                  </a:lnTo>
                  <a:lnTo>
                    <a:pt x="144780" y="30489392"/>
                  </a:lnTo>
                  <a:lnTo>
                    <a:pt x="144780" y="30344610"/>
                  </a:lnTo>
                  <a:close/>
                  <a:moveTo>
                    <a:pt x="55435897" y="0"/>
                  </a:moveTo>
                  <a:lnTo>
                    <a:pt x="55580676" y="0"/>
                  </a:lnTo>
                  <a:lnTo>
                    <a:pt x="55580676" y="144780"/>
                  </a:lnTo>
                  <a:lnTo>
                    <a:pt x="55435897" y="144780"/>
                  </a:lnTo>
                  <a:lnTo>
                    <a:pt x="55435897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55435897" y="0"/>
                  </a:lnTo>
                  <a:lnTo>
                    <a:pt x="55435897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2B1B10"/>
            </a:solidFill>
          </p:spPr>
        </p:sp>
      </p:grpSp>
      <p:sp>
        <p:nvSpPr>
          <p:cNvPr id="5" name="Freeform 5"/>
          <p:cNvSpPr/>
          <p:nvPr/>
        </p:nvSpPr>
        <p:spPr>
          <a:xfrm>
            <a:off x="13236591" y="4437916"/>
            <a:ext cx="3550470" cy="4347413"/>
          </a:xfrm>
          <a:custGeom>
            <a:avLst/>
            <a:gdLst/>
            <a:ahLst/>
            <a:cxnLst/>
            <a:rect l="l" t="t" r="r" b="b"/>
            <a:pathLst>
              <a:path w="3550470" h="4347413">
                <a:moveTo>
                  <a:pt x="0" y="0"/>
                </a:moveTo>
                <a:lnTo>
                  <a:pt x="3550471" y="0"/>
                </a:lnTo>
                <a:lnTo>
                  <a:pt x="3550471" y="4347413"/>
                </a:lnTo>
                <a:lnTo>
                  <a:pt x="0" y="43474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flipH="1">
            <a:off x="1478022" y="4437916"/>
            <a:ext cx="3550470" cy="4347413"/>
          </a:xfrm>
          <a:custGeom>
            <a:avLst/>
            <a:gdLst/>
            <a:ahLst/>
            <a:cxnLst/>
            <a:rect l="l" t="t" r="r" b="b"/>
            <a:pathLst>
              <a:path w="3550470" h="4347413">
                <a:moveTo>
                  <a:pt x="3550471" y="0"/>
                </a:moveTo>
                <a:lnTo>
                  <a:pt x="0" y="0"/>
                </a:lnTo>
                <a:lnTo>
                  <a:pt x="0" y="4347413"/>
                </a:lnTo>
                <a:lnTo>
                  <a:pt x="3550471" y="4347413"/>
                </a:lnTo>
                <a:lnTo>
                  <a:pt x="3550471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3085401" y="2766415"/>
            <a:ext cx="12117197" cy="989159"/>
          </a:xfrm>
          <a:custGeom>
            <a:avLst/>
            <a:gdLst/>
            <a:ahLst/>
            <a:cxnLst/>
            <a:rect l="l" t="t" r="r" b="b"/>
            <a:pathLst>
              <a:path w="12117197" h="989159">
                <a:moveTo>
                  <a:pt x="0" y="0"/>
                </a:moveTo>
                <a:lnTo>
                  <a:pt x="12117198" y="0"/>
                </a:lnTo>
                <a:lnTo>
                  <a:pt x="12117198" y="989159"/>
                </a:lnTo>
                <a:lnTo>
                  <a:pt x="0" y="98915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6582776" y="5143500"/>
            <a:ext cx="4533675" cy="2491479"/>
          </a:xfrm>
          <a:custGeom>
            <a:avLst/>
            <a:gdLst/>
            <a:ahLst/>
            <a:cxnLst/>
            <a:rect l="l" t="t" r="r" b="b"/>
            <a:pathLst>
              <a:path w="4533675" h="2491479">
                <a:moveTo>
                  <a:pt x="0" y="0"/>
                </a:moveTo>
                <a:lnTo>
                  <a:pt x="4533675" y="0"/>
                </a:lnTo>
                <a:lnTo>
                  <a:pt x="4533675" y="2491479"/>
                </a:lnTo>
                <a:lnTo>
                  <a:pt x="0" y="249147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275738" y="440796"/>
            <a:ext cx="17736524" cy="1170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20"/>
              </a:lnSpc>
            </a:pPr>
            <a:r>
              <a:rPr lang="en-US" sz="68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How many pizzas were sold?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45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75738" y="278717"/>
            <a:ext cx="17736524" cy="9729565"/>
            <a:chOff x="0" y="0"/>
            <a:chExt cx="55580676" cy="30489390"/>
          </a:xfrm>
        </p:grpSpPr>
        <p:sp>
          <p:nvSpPr>
            <p:cNvPr id="3" name="Freeform 3"/>
            <p:cNvSpPr/>
            <p:nvPr/>
          </p:nvSpPr>
          <p:spPr>
            <a:xfrm>
              <a:off x="72390" y="72390"/>
              <a:ext cx="55435893" cy="30344612"/>
            </a:xfrm>
            <a:custGeom>
              <a:avLst/>
              <a:gdLst/>
              <a:ahLst/>
              <a:cxnLst/>
              <a:rect l="l" t="t" r="r" b="b"/>
              <a:pathLst>
                <a:path w="55435893" h="30344612">
                  <a:moveTo>
                    <a:pt x="0" y="0"/>
                  </a:moveTo>
                  <a:lnTo>
                    <a:pt x="55435893" y="0"/>
                  </a:lnTo>
                  <a:lnTo>
                    <a:pt x="55435893" y="30344612"/>
                  </a:lnTo>
                  <a:lnTo>
                    <a:pt x="0" y="303446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55580676" cy="30489392"/>
            </a:xfrm>
            <a:custGeom>
              <a:avLst/>
              <a:gdLst/>
              <a:ahLst/>
              <a:cxnLst/>
              <a:rect l="l" t="t" r="r" b="b"/>
              <a:pathLst>
                <a:path w="55580676" h="30489392">
                  <a:moveTo>
                    <a:pt x="55435897" y="30344610"/>
                  </a:moveTo>
                  <a:lnTo>
                    <a:pt x="55580676" y="30344610"/>
                  </a:lnTo>
                  <a:lnTo>
                    <a:pt x="55580676" y="30489392"/>
                  </a:lnTo>
                  <a:lnTo>
                    <a:pt x="55435897" y="30489392"/>
                  </a:lnTo>
                  <a:lnTo>
                    <a:pt x="55435897" y="30344610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30344610"/>
                  </a:lnTo>
                  <a:lnTo>
                    <a:pt x="0" y="30344610"/>
                  </a:lnTo>
                  <a:lnTo>
                    <a:pt x="0" y="144780"/>
                  </a:lnTo>
                  <a:close/>
                  <a:moveTo>
                    <a:pt x="0" y="30344610"/>
                  </a:moveTo>
                  <a:lnTo>
                    <a:pt x="144780" y="30344610"/>
                  </a:lnTo>
                  <a:lnTo>
                    <a:pt x="144780" y="30489392"/>
                  </a:lnTo>
                  <a:lnTo>
                    <a:pt x="0" y="30489392"/>
                  </a:lnTo>
                  <a:lnTo>
                    <a:pt x="0" y="30344610"/>
                  </a:lnTo>
                  <a:close/>
                  <a:moveTo>
                    <a:pt x="55435897" y="144780"/>
                  </a:moveTo>
                  <a:lnTo>
                    <a:pt x="55580676" y="144780"/>
                  </a:lnTo>
                  <a:lnTo>
                    <a:pt x="55580676" y="30344610"/>
                  </a:lnTo>
                  <a:lnTo>
                    <a:pt x="55435897" y="30344610"/>
                  </a:lnTo>
                  <a:lnTo>
                    <a:pt x="55435897" y="144780"/>
                  </a:lnTo>
                  <a:close/>
                  <a:moveTo>
                    <a:pt x="144780" y="30344610"/>
                  </a:moveTo>
                  <a:lnTo>
                    <a:pt x="55435897" y="30344610"/>
                  </a:lnTo>
                  <a:lnTo>
                    <a:pt x="55435897" y="30489392"/>
                  </a:lnTo>
                  <a:lnTo>
                    <a:pt x="144780" y="30489392"/>
                  </a:lnTo>
                  <a:lnTo>
                    <a:pt x="144780" y="30344610"/>
                  </a:lnTo>
                  <a:close/>
                  <a:moveTo>
                    <a:pt x="55435897" y="0"/>
                  </a:moveTo>
                  <a:lnTo>
                    <a:pt x="55580676" y="0"/>
                  </a:lnTo>
                  <a:lnTo>
                    <a:pt x="55580676" y="144780"/>
                  </a:lnTo>
                  <a:lnTo>
                    <a:pt x="55435897" y="144780"/>
                  </a:lnTo>
                  <a:lnTo>
                    <a:pt x="55435897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55435897" y="0"/>
                  </a:lnTo>
                  <a:lnTo>
                    <a:pt x="55435897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2B1B10"/>
            </a:solidFill>
          </p:spPr>
        </p:sp>
      </p:grpSp>
      <p:sp>
        <p:nvSpPr>
          <p:cNvPr id="5" name="Freeform 5"/>
          <p:cNvSpPr/>
          <p:nvPr/>
        </p:nvSpPr>
        <p:spPr>
          <a:xfrm>
            <a:off x="2308069" y="4294859"/>
            <a:ext cx="3039043" cy="4561416"/>
          </a:xfrm>
          <a:custGeom>
            <a:avLst/>
            <a:gdLst/>
            <a:ahLst/>
            <a:cxnLst/>
            <a:rect l="l" t="t" r="r" b="b"/>
            <a:pathLst>
              <a:path w="3039043" h="4561416">
                <a:moveTo>
                  <a:pt x="0" y="0"/>
                </a:moveTo>
                <a:lnTo>
                  <a:pt x="3039044" y="0"/>
                </a:lnTo>
                <a:lnTo>
                  <a:pt x="3039044" y="4561416"/>
                </a:lnTo>
                <a:lnTo>
                  <a:pt x="0" y="45614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2706751" y="4294859"/>
            <a:ext cx="3039043" cy="4561416"/>
          </a:xfrm>
          <a:custGeom>
            <a:avLst/>
            <a:gdLst/>
            <a:ahLst/>
            <a:cxnLst/>
            <a:rect l="l" t="t" r="r" b="b"/>
            <a:pathLst>
              <a:path w="3039043" h="4561416">
                <a:moveTo>
                  <a:pt x="0" y="0"/>
                </a:moveTo>
                <a:lnTo>
                  <a:pt x="3039043" y="0"/>
                </a:lnTo>
                <a:lnTo>
                  <a:pt x="3039043" y="4561416"/>
                </a:lnTo>
                <a:lnTo>
                  <a:pt x="0" y="45614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566869" y="3069272"/>
            <a:ext cx="15154261" cy="664605"/>
          </a:xfrm>
          <a:custGeom>
            <a:avLst/>
            <a:gdLst/>
            <a:ahLst/>
            <a:cxnLst/>
            <a:rect l="l" t="t" r="r" b="b"/>
            <a:pathLst>
              <a:path w="15154261" h="664605">
                <a:moveTo>
                  <a:pt x="0" y="0"/>
                </a:moveTo>
                <a:lnTo>
                  <a:pt x="15154262" y="0"/>
                </a:lnTo>
                <a:lnTo>
                  <a:pt x="15154262" y="664605"/>
                </a:lnTo>
                <a:lnTo>
                  <a:pt x="0" y="66460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295" r="-936" b="-295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6259427" y="4696884"/>
            <a:ext cx="4282838" cy="2289834"/>
          </a:xfrm>
          <a:custGeom>
            <a:avLst/>
            <a:gdLst/>
            <a:ahLst/>
            <a:cxnLst/>
            <a:rect l="l" t="t" r="r" b="b"/>
            <a:pathLst>
              <a:path w="4282838" h="2289834">
                <a:moveTo>
                  <a:pt x="0" y="0"/>
                </a:moveTo>
                <a:lnTo>
                  <a:pt x="4282838" y="0"/>
                </a:lnTo>
                <a:lnTo>
                  <a:pt x="4282838" y="2289834"/>
                </a:lnTo>
                <a:lnTo>
                  <a:pt x="0" y="228983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275738" y="421746"/>
            <a:ext cx="17736524" cy="1170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20"/>
              </a:lnSpc>
            </a:pPr>
            <a:r>
              <a:rPr lang="en-US" sz="68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How many order were placed?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45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75738" y="278717"/>
            <a:ext cx="17736524" cy="9729565"/>
            <a:chOff x="0" y="0"/>
            <a:chExt cx="55580676" cy="30489390"/>
          </a:xfrm>
        </p:grpSpPr>
        <p:sp>
          <p:nvSpPr>
            <p:cNvPr id="3" name="Freeform 3"/>
            <p:cNvSpPr/>
            <p:nvPr/>
          </p:nvSpPr>
          <p:spPr>
            <a:xfrm>
              <a:off x="72390" y="72390"/>
              <a:ext cx="55435893" cy="30344612"/>
            </a:xfrm>
            <a:custGeom>
              <a:avLst/>
              <a:gdLst/>
              <a:ahLst/>
              <a:cxnLst/>
              <a:rect l="l" t="t" r="r" b="b"/>
              <a:pathLst>
                <a:path w="55435893" h="30344612">
                  <a:moveTo>
                    <a:pt x="0" y="0"/>
                  </a:moveTo>
                  <a:lnTo>
                    <a:pt x="55435893" y="0"/>
                  </a:lnTo>
                  <a:lnTo>
                    <a:pt x="55435893" y="30344612"/>
                  </a:lnTo>
                  <a:lnTo>
                    <a:pt x="0" y="303446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55580676" cy="30489392"/>
            </a:xfrm>
            <a:custGeom>
              <a:avLst/>
              <a:gdLst/>
              <a:ahLst/>
              <a:cxnLst/>
              <a:rect l="l" t="t" r="r" b="b"/>
              <a:pathLst>
                <a:path w="55580676" h="30489392">
                  <a:moveTo>
                    <a:pt x="55435897" y="30344610"/>
                  </a:moveTo>
                  <a:lnTo>
                    <a:pt x="55580676" y="30344610"/>
                  </a:lnTo>
                  <a:lnTo>
                    <a:pt x="55580676" y="30489392"/>
                  </a:lnTo>
                  <a:lnTo>
                    <a:pt x="55435897" y="30489392"/>
                  </a:lnTo>
                  <a:lnTo>
                    <a:pt x="55435897" y="30344610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30344610"/>
                  </a:lnTo>
                  <a:lnTo>
                    <a:pt x="0" y="30344610"/>
                  </a:lnTo>
                  <a:lnTo>
                    <a:pt x="0" y="144780"/>
                  </a:lnTo>
                  <a:close/>
                  <a:moveTo>
                    <a:pt x="0" y="30344610"/>
                  </a:moveTo>
                  <a:lnTo>
                    <a:pt x="144780" y="30344610"/>
                  </a:lnTo>
                  <a:lnTo>
                    <a:pt x="144780" y="30489392"/>
                  </a:lnTo>
                  <a:lnTo>
                    <a:pt x="0" y="30489392"/>
                  </a:lnTo>
                  <a:lnTo>
                    <a:pt x="0" y="30344610"/>
                  </a:lnTo>
                  <a:close/>
                  <a:moveTo>
                    <a:pt x="55435897" y="144780"/>
                  </a:moveTo>
                  <a:lnTo>
                    <a:pt x="55580676" y="144780"/>
                  </a:lnTo>
                  <a:lnTo>
                    <a:pt x="55580676" y="30344610"/>
                  </a:lnTo>
                  <a:lnTo>
                    <a:pt x="55435897" y="30344610"/>
                  </a:lnTo>
                  <a:lnTo>
                    <a:pt x="55435897" y="144780"/>
                  </a:lnTo>
                  <a:close/>
                  <a:moveTo>
                    <a:pt x="144780" y="30344610"/>
                  </a:moveTo>
                  <a:lnTo>
                    <a:pt x="55435897" y="30344610"/>
                  </a:lnTo>
                  <a:lnTo>
                    <a:pt x="55435897" y="30489392"/>
                  </a:lnTo>
                  <a:lnTo>
                    <a:pt x="144780" y="30489392"/>
                  </a:lnTo>
                  <a:lnTo>
                    <a:pt x="144780" y="30344610"/>
                  </a:lnTo>
                  <a:close/>
                  <a:moveTo>
                    <a:pt x="55435897" y="0"/>
                  </a:moveTo>
                  <a:lnTo>
                    <a:pt x="55580676" y="0"/>
                  </a:lnTo>
                  <a:lnTo>
                    <a:pt x="55580676" y="144780"/>
                  </a:lnTo>
                  <a:lnTo>
                    <a:pt x="55435897" y="144780"/>
                  </a:lnTo>
                  <a:lnTo>
                    <a:pt x="55435897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55435897" y="0"/>
                  </a:lnTo>
                  <a:lnTo>
                    <a:pt x="55435897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2B1B10"/>
            </a:solidFill>
          </p:spPr>
        </p:sp>
      </p:grpSp>
      <p:sp>
        <p:nvSpPr>
          <p:cNvPr id="5" name="Freeform 5"/>
          <p:cNvSpPr/>
          <p:nvPr/>
        </p:nvSpPr>
        <p:spPr>
          <a:xfrm flipH="1">
            <a:off x="1880047" y="5143500"/>
            <a:ext cx="3237891" cy="3055392"/>
          </a:xfrm>
          <a:custGeom>
            <a:avLst/>
            <a:gdLst/>
            <a:ahLst/>
            <a:cxnLst/>
            <a:rect l="l" t="t" r="r" b="b"/>
            <a:pathLst>
              <a:path w="3237891" h="3055392">
                <a:moveTo>
                  <a:pt x="3237891" y="0"/>
                </a:moveTo>
                <a:lnTo>
                  <a:pt x="0" y="0"/>
                </a:lnTo>
                <a:lnTo>
                  <a:pt x="0" y="3055392"/>
                </a:lnTo>
                <a:lnTo>
                  <a:pt x="3237891" y="3055392"/>
                </a:lnTo>
                <a:lnTo>
                  <a:pt x="3237891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3086084" y="4637538"/>
            <a:ext cx="3440111" cy="3246214"/>
          </a:xfrm>
          <a:custGeom>
            <a:avLst/>
            <a:gdLst/>
            <a:ahLst/>
            <a:cxnLst/>
            <a:rect l="l" t="t" r="r" b="b"/>
            <a:pathLst>
              <a:path w="3440111" h="3246214">
                <a:moveTo>
                  <a:pt x="0" y="0"/>
                </a:moveTo>
                <a:lnTo>
                  <a:pt x="3440112" y="0"/>
                </a:lnTo>
                <a:lnTo>
                  <a:pt x="3440112" y="3246214"/>
                </a:lnTo>
                <a:lnTo>
                  <a:pt x="0" y="32462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2647646" y="2363295"/>
            <a:ext cx="12830098" cy="1463311"/>
          </a:xfrm>
          <a:custGeom>
            <a:avLst/>
            <a:gdLst/>
            <a:ahLst/>
            <a:cxnLst/>
            <a:rect l="l" t="t" r="r" b="b"/>
            <a:pathLst>
              <a:path w="12830098" h="1463311">
                <a:moveTo>
                  <a:pt x="0" y="0"/>
                </a:moveTo>
                <a:lnTo>
                  <a:pt x="12830098" y="0"/>
                </a:lnTo>
                <a:lnTo>
                  <a:pt x="12830098" y="1463311"/>
                </a:lnTo>
                <a:lnTo>
                  <a:pt x="0" y="146331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5860815" y="4598131"/>
            <a:ext cx="6403760" cy="1662515"/>
          </a:xfrm>
          <a:custGeom>
            <a:avLst/>
            <a:gdLst/>
            <a:ahLst/>
            <a:cxnLst/>
            <a:rect l="l" t="t" r="r" b="b"/>
            <a:pathLst>
              <a:path w="6403760" h="1662515">
                <a:moveTo>
                  <a:pt x="0" y="0"/>
                </a:moveTo>
                <a:lnTo>
                  <a:pt x="6403760" y="0"/>
                </a:lnTo>
                <a:lnTo>
                  <a:pt x="6403760" y="1662514"/>
                </a:lnTo>
                <a:lnTo>
                  <a:pt x="0" y="166251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275738" y="421746"/>
            <a:ext cx="17736524" cy="1170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20"/>
              </a:lnSpc>
            </a:pPr>
            <a:r>
              <a:rPr lang="en-US" sz="68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How many order were placed per user?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45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75738" y="278717"/>
            <a:ext cx="17736524" cy="9729565"/>
            <a:chOff x="0" y="0"/>
            <a:chExt cx="55580676" cy="30489390"/>
          </a:xfrm>
        </p:grpSpPr>
        <p:sp>
          <p:nvSpPr>
            <p:cNvPr id="3" name="Freeform 3"/>
            <p:cNvSpPr/>
            <p:nvPr/>
          </p:nvSpPr>
          <p:spPr>
            <a:xfrm>
              <a:off x="72390" y="72390"/>
              <a:ext cx="55435893" cy="30344612"/>
            </a:xfrm>
            <a:custGeom>
              <a:avLst/>
              <a:gdLst/>
              <a:ahLst/>
              <a:cxnLst/>
              <a:rect l="l" t="t" r="r" b="b"/>
              <a:pathLst>
                <a:path w="55435893" h="30344612">
                  <a:moveTo>
                    <a:pt x="0" y="0"/>
                  </a:moveTo>
                  <a:lnTo>
                    <a:pt x="55435893" y="0"/>
                  </a:lnTo>
                  <a:lnTo>
                    <a:pt x="55435893" y="30344612"/>
                  </a:lnTo>
                  <a:lnTo>
                    <a:pt x="0" y="303446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55580676" cy="30489392"/>
            </a:xfrm>
            <a:custGeom>
              <a:avLst/>
              <a:gdLst/>
              <a:ahLst/>
              <a:cxnLst/>
              <a:rect l="l" t="t" r="r" b="b"/>
              <a:pathLst>
                <a:path w="55580676" h="30489392">
                  <a:moveTo>
                    <a:pt x="55435897" y="30344610"/>
                  </a:moveTo>
                  <a:lnTo>
                    <a:pt x="55580676" y="30344610"/>
                  </a:lnTo>
                  <a:lnTo>
                    <a:pt x="55580676" y="30489392"/>
                  </a:lnTo>
                  <a:lnTo>
                    <a:pt x="55435897" y="30489392"/>
                  </a:lnTo>
                  <a:lnTo>
                    <a:pt x="55435897" y="30344610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30344610"/>
                  </a:lnTo>
                  <a:lnTo>
                    <a:pt x="0" y="30344610"/>
                  </a:lnTo>
                  <a:lnTo>
                    <a:pt x="0" y="144780"/>
                  </a:lnTo>
                  <a:close/>
                  <a:moveTo>
                    <a:pt x="0" y="30344610"/>
                  </a:moveTo>
                  <a:lnTo>
                    <a:pt x="144780" y="30344610"/>
                  </a:lnTo>
                  <a:lnTo>
                    <a:pt x="144780" y="30489392"/>
                  </a:lnTo>
                  <a:lnTo>
                    <a:pt x="0" y="30489392"/>
                  </a:lnTo>
                  <a:lnTo>
                    <a:pt x="0" y="30344610"/>
                  </a:lnTo>
                  <a:close/>
                  <a:moveTo>
                    <a:pt x="55435897" y="144780"/>
                  </a:moveTo>
                  <a:lnTo>
                    <a:pt x="55580676" y="144780"/>
                  </a:lnTo>
                  <a:lnTo>
                    <a:pt x="55580676" y="30344610"/>
                  </a:lnTo>
                  <a:lnTo>
                    <a:pt x="55435897" y="30344610"/>
                  </a:lnTo>
                  <a:lnTo>
                    <a:pt x="55435897" y="144780"/>
                  </a:lnTo>
                  <a:close/>
                  <a:moveTo>
                    <a:pt x="144780" y="30344610"/>
                  </a:moveTo>
                  <a:lnTo>
                    <a:pt x="55435897" y="30344610"/>
                  </a:lnTo>
                  <a:lnTo>
                    <a:pt x="55435897" y="30489392"/>
                  </a:lnTo>
                  <a:lnTo>
                    <a:pt x="144780" y="30489392"/>
                  </a:lnTo>
                  <a:lnTo>
                    <a:pt x="144780" y="30344610"/>
                  </a:lnTo>
                  <a:close/>
                  <a:moveTo>
                    <a:pt x="55435897" y="0"/>
                  </a:moveTo>
                  <a:lnTo>
                    <a:pt x="55580676" y="0"/>
                  </a:lnTo>
                  <a:lnTo>
                    <a:pt x="55580676" y="144780"/>
                  </a:lnTo>
                  <a:lnTo>
                    <a:pt x="55435897" y="144780"/>
                  </a:lnTo>
                  <a:lnTo>
                    <a:pt x="55435897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55435897" y="0"/>
                  </a:lnTo>
                  <a:lnTo>
                    <a:pt x="55435897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2B1B10"/>
            </a:solidFill>
          </p:spPr>
        </p:sp>
      </p:grpSp>
      <p:sp>
        <p:nvSpPr>
          <p:cNvPr id="5" name="Freeform 5"/>
          <p:cNvSpPr/>
          <p:nvPr/>
        </p:nvSpPr>
        <p:spPr>
          <a:xfrm rot="-1320666">
            <a:off x="12080622" y="4795368"/>
            <a:ext cx="4283407" cy="1981076"/>
          </a:xfrm>
          <a:custGeom>
            <a:avLst/>
            <a:gdLst/>
            <a:ahLst/>
            <a:cxnLst/>
            <a:rect l="l" t="t" r="r" b="b"/>
            <a:pathLst>
              <a:path w="4283407" h="1981076">
                <a:moveTo>
                  <a:pt x="0" y="0"/>
                </a:moveTo>
                <a:lnTo>
                  <a:pt x="4283406" y="0"/>
                </a:lnTo>
                <a:lnTo>
                  <a:pt x="4283406" y="1981076"/>
                </a:lnTo>
                <a:lnTo>
                  <a:pt x="0" y="19810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1358480" flipH="1">
            <a:off x="1648795" y="5411684"/>
            <a:ext cx="4283407" cy="1981076"/>
          </a:xfrm>
          <a:custGeom>
            <a:avLst/>
            <a:gdLst/>
            <a:ahLst/>
            <a:cxnLst/>
            <a:rect l="l" t="t" r="r" b="b"/>
            <a:pathLst>
              <a:path w="4283407" h="1981076">
                <a:moveTo>
                  <a:pt x="4283407" y="0"/>
                </a:moveTo>
                <a:lnTo>
                  <a:pt x="0" y="0"/>
                </a:lnTo>
                <a:lnTo>
                  <a:pt x="0" y="1981075"/>
                </a:lnTo>
                <a:lnTo>
                  <a:pt x="4283407" y="1981075"/>
                </a:lnTo>
                <a:lnTo>
                  <a:pt x="428340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2769254" y="2639310"/>
            <a:ext cx="12749492" cy="1425576"/>
          </a:xfrm>
          <a:custGeom>
            <a:avLst/>
            <a:gdLst/>
            <a:ahLst/>
            <a:cxnLst/>
            <a:rect l="l" t="t" r="r" b="b"/>
            <a:pathLst>
              <a:path w="12749492" h="1425576">
                <a:moveTo>
                  <a:pt x="0" y="0"/>
                </a:moveTo>
                <a:lnTo>
                  <a:pt x="12749492" y="0"/>
                </a:lnTo>
                <a:lnTo>
                  <a:pt x="12749492" y="1425577"/>
                </a:lnTo>
                <a:lnTo>
                  <a:pt x="0" y="142557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7083475" y="4663549"/>
            <a:ext cx="4121050" cy="3924809"/>
          </a:xfrm>
          <a:custGeom>
            <a:avLst/>
            <a:gdLst/>
            <a:ahLst/>
            <a:cxnLst/>
            <a:rect l="l" t="t" r="r" b="b"/>
            <a:pathLst>
              <a:path w="4121050" h="3924809">
                <a:moveTo>
                  <a:pt x="0" y="0"/>
                </a:moveTo>
                <a:lnTo>
                  <a:pt x="4121050" y="0"/>
                </a:lnTo>
                <a:lnTo>
                  <a:pt x="4121050" y="3924809"/>
                </a:lnTo>
                <a:lnTo>
                  <a:pt x="0" y="392480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275738" y="454538"/>
            <a:ext cx="17736524" cy="11610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06"/>
              </a:lnSpc>
            </a:pPr>
            <a:r>
              <a:rPr lang="en-US" sz="679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Average pizzas per order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45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75738" y="278717"/>
            <a:ext cx="17736524" cy="9729565"/>
            <a:chOff x="0" y="0"/>
            <a:chExt cx="55580676" cy="30489390"/>
          </a:xfrm>
        </p:grpSpPr>
        <p:sp>
          <p:nvSpPr>
            <p:cNvPr id="3" name="Freeform 3"/>
            <p:cNvSpPr/>
            <p:nvPr/>
          </p:nvSpPr>
          <p:spPr>
            <a:xfrm>
              <a:off x="72390" y="72390"/>
              <a:ext cx="55435893" cy="30344612"/>
            </a:xfrm>
            <a:custGeom>
              <a:avLst/>
              <a:gdLst/>
              <a:ahLst/>
              <a:cxnLst/>
              <a:rect l="l" t="t" r="r" b="b"/>
              <a:pathLst>
                <a:path w="55435893" h="30344612">
                  <a:moveTo>
                    <a:pt x="0" y="0"/>
                  </a:moveTo>
                  <a:lnTo>
                    <a:pt x="55435893" y="0"/>
                  </a:lnTo>
                  <a:lnTo>
                    <a:pt x="55435893" y="30344612"/>
                  </a:lnTo>
                  <a:lnTo>
                    <a:pt x="0" y="303446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55580676" cy="30489392"/>
            </a:xfrm>
            <a:custGeom>
              <a:avLst/>
              <a:gdLst/>
              <a:ahLst/>
              <a:cxnLst/>
              <a:rect l="l" t="t" r="r" b="b"/>
              <a:pathLst>
                <a:path w="55580676" h="30489392">
                  <a:moveTo>
                    <a:pt x="55435897" y="30344610"/>
                  </a:moveTo>
                  <a:lnTo>
                    <a:pt x="55580676" y="30344610"/>
                  </a:lnTo>
                  <a:lnTo>
                    <a:pt x="55580676" y="30489392"/>
                  </a:lnTo>
                  <a:lnTo>
                    <a:pt x="55435897" y="30489392"/>
                  </a:lnTo>
                  <a:lnTo>
                    <a:pt x="55435897" y="30344610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30344610"/>
                  </a:lnTo>
                  <a:lnTo>
                    <a:pt x="0" y="30344610"/>
                  </a:lnTo>
                  <a:lnTo>
                    <a:pt x="0" y="144780"/>
                  </a:lnTo>
                  <a:close/>
                  <a:moveTo>
                    <a:pt x="0" y="30344610"/>
                  </a:moveTo>
                  <a:lnTo>
                    <a:pt x="144780" y="30344610"/>
                  </a:lnTo>
                  <a:lnTo>
                    <a:pt x="144780" y="30489392"/>
                  </a:lnTo>
                  <a:lnTo>
                    <a:pt x="0" y="30489392"/>
                  </a:lnTo>
                  <a:lnTo>
                    <a:pt x="0" y="30344610"/>
                  </a:lnTo>
                  <a:close/>
                  <a:moveTo>
                    <a:pt x="55435897" y="144780"/>
                  </a:moveTo>
                  <a:lnTo>
                    <a:pt x="55580676" y="144780"/>
                  </a:lnTo>
                  <a:lnTo>
                    <a:pt x="55580676" y="30344610"/>
                  </a:lnTo>
                  <a:lnTo>
                    <a:pt x="55435897" y="30344610"/>
                  </a:lnTo>
                  <a:lnTo>
                    <a:pt x="55435897" y="144780"/>
                  </a:lnTo>
                  <a:close/>
                  <a:moveTo>
                    <a:pt x="144780" y="30344610"/>
                  </a:moveTo>
                  <a:lnTo>
                    <a:pt x="55435897" y="30344610"/>
                  </a:lnTo>
                  <a:lnTo>
                    <a:pt x="55435897" y="30489392"/>
                  </a:lnTo>
                  <a:lnTo>
                    <a:pt x="144780" y="30489392"/>
                  </a:lnTo>
                  <a:lnTo>
                    <a:pt x="144780" y="30344610"/>
                  </a:lnTo>
                  <a:close/>
                  <a:moveTo>
                    <a:pt x="55435897" y="0"/>
                  </a:moveTo>
                  <a:lnTo>
                    <a:pt x="55580676" y="0"/>
                  </a:lnTo>
                  <a:lnTo>
                    <a:pt x="55580676" y="144780"/>
                  </a:lnTo>
                  <a:lnTo>
                    <a:pt x="55435897" y="144780"/>
                  </a:lnTo>
                  <a:lnTo>
                    <a:pt x="55435897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55435897" y="0"/>
                  </a:lnTo>
                  <a:lnTo>
                    <a:pt x="55435897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2B1B10"/>
            </a:solidFill>
          </p:spPr>
        </p:sp>
      </p:grpSp>
      <p:sp>
        <p:nvSpPr>
          <p:cNvPr id="5" name="Freeform 5"/>
          <p:cNvSpPr/>
          <p:nvPr/>
        </p:nvSpPr>
        <p:spPr>
          <a:xfrm>
            <a:off x="12215530" y="5179264"/>
            <a:ext cx="4177336" cy="3493297"/>
          </a:xfrm>
          <a:custGeom>
            <a:avLst/>
            <a:gdLst/>
            <a:ahLst/>
            <a:cxnLst/>
            <a:rect l="l" t="t" r="r" b="b"/>
            <a:pathLst>
              <a:path w="4177336" h="3493297">
                <a:moveTo>
                  <a:pt x="0" y="0"/>
                </a:moveTo>
                <a:lnTo>
                  <a:pt x="4177336" y="0"/>
                </a:lnTo>
                <a:lnTo>
                  <a:pt x="4177336" y="3493297"/>
                </a:lnTo>
                <a:lnTo>
                  <a:pt x="0" y="34932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873750" y="5143500"/>
            <a:ext cx="4220103" cy="3529061"/>
          </a:xfrm>
          <a:custGeom>
            <a:avLst/>
            <a:gdLst/>
            <a:ahLst/>
            <a:cxnLst/>
            <a:rect l="l" t="t" r="r" b="b"/>
            <a:pathLst>
              <a:path w="4220103" h="3529061">
                <a:moveTo>
                  <a:pt x="0" y="0"/>
                </a:moveTo>
                <a:lnTo>
                  <a:pt x="4220103" y="0"/>
                </a:lnTo>
                <a:lnTo>
                  <a:pt x="4220103" y="3529061"/>
                </a:lnTo>
                <a:lnTo>
                  <a:pt x="0" y="35290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3983802" y="1997890"/>
            <a:ext cx="10320397" cy="2107409"/>
          </a:xfrm>
          <a:custGeom>
            <a:avLst/>
            <a:gdLst/>
            <a:ahLst/>
            <a:cxnLst/>
            <a:rect l="l" t="t" r="r" b="b"/>
            <a:pathLst>
              <a:path w="10320397" h="2107409">
                <a:moveTo>
                  <a:pt x="0" y="0"/>
                </a:moveTo>
                <a:lnTo>
                  <a:pt x="10320396" y="0"/>
                </a:lnTo>
                <a:lnTo>
                  <a:pt x="10320396" y="2107409"/>
                </a:lnTo>
                <a:lnTo>
                  <a:pt x="0" y="210740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7634729" y="4457724"/>
            <a:ext cx="2145252" cy="4901698"/>
          </a:xfrm>
          <a:custGeom>
            <a:avLst/>
            <a:gdLst/>
            <a:ahLst/>
            <a:cxnLst/>
            <a:rect l="l" t="t" r="r" b="b"/>
            <a:pathLst>
              <a:path w="2145252" h="4901698">
                <a:moveTo>
                  <a:pt x="0" y="0"/>
                </a:moveTo>
                <a:lnTo>
                  <a:pt x="2145252" y="0"/>
                </a:lnTo>
                <a:lnTo>
                  <a:pt x="2145252" y="4901698"/>
                </a:lnTo>
                <a:lnTo>
                  <a:pt x="0" y="490169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1138" r="-1102"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275738" y="478390"/>
            <a:ext cx="17736524" cy="1170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20"/>
              </a:lnSpc>
            </a:pPr>
            <a:r>
              <a:rPr lang="en-US" sz="68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trend with day hour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242</Words>
  <Application>Microsoft Office PowerPoint</Application>
  <PresentationFormat>Custom</PresentationFormat>
  <Paragraphs>26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Arial</vt:lpstr>
      <vt:lpstr>Calibri</vt:lpstr>
      <vt:lpstr>The Seasons Bold</vt:lpstr>
      <vt:lpstr>Canva Sans Bold</vt:lpstr>
      <vt:lpstr>Canva Sans Bold Italics</vt:lpstr>
      <vt:lpstr>Canva Sans Italics</vt:lpstr>
      <vt:lpstr>Canva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Punctuation English Educational Presentation Red and Green Pizza Party</dc:title>
  <cp:lastModifiedBy>atharva tiwari</cp:lastModifiedBy>
  <cp:revision>2</cp:revision>
  <dcterms:created xsi:type="dcterms:W3CDTF">2006-08-16T00:00:00Z</dcterms:created>
  <dcterms:modified xsi:type="dcterms:W3CDTF">2024-07-08T07:55:39Z</dcterms:modified>
  <dc:identifier>DAGJ9k0j5qY</dc:identifier>
</cp:coreProperties>
</file>